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ti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60" r:id="rId1"/>
  </p:sldMasterIdLst>
  <p:notesMasterIdLst>
    <p:notesMasterId r:id="rId3"/>
  </p:notesMasterIdLst>
  <p:sldIdLst>
    <p:sldId id="257" r:id="rId2"/>
  </p:sldIdLst>
  <p:sldSz cx="36576000" cy="27432000"/>
  <p:notesSz cx="6858000" cy="9144000"/>
  <p:embeddedFontLst>
    <p:embeddedFont>
      <p:font typeface="Calibri" panose="020F0502020204030204" pitchFamily="34" charset="0"/>
      <p:regular r:id="rId4"/>
      <p:bold r:id="rId5"/>
      <p:italic r:id="rId6"/>
      <p:boldItalic r:id="rId7"/>
    </p:embeddedFont>
    <p:embeddedFont>
      <p:font typeface="Calibri Light" panose="020F0302020204030204" pitchFamily="34" charset="0"/>
      <p:regular r:id="rId8"/>
      <p:italic r:id="rId9"/>
    </p:embeddedFont>
    <p:embeddedFont>
      <p:font typeface="Perpetua" panose="02020502060401020303" pitchFamily="18" charset="77"/>
      <p:regular r:id="rId10"/>
      <p:bold r:id="rId11"/>
      <p:italic r:id="rId12"/>
      <p:boldItalic r:id="rId13"/>
    </p:embeddedFont>
    <p:embeddedFont>
      <p:font typeface="Times" pitchFamily="2" charset="0"/>
      <p:regular r:id="rId14"/>
      <p:bold r:id="rId15"/>
      <p:italic r:id="rId16"/>
      <p:boldItalic r:id="rId1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625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8640" userDrawn="1">
          <p15:clr>
            <a:srgbClr val="A4A3A4"/>
          </p15:clr>
        </p15:guide>
        <p15:guide id="2" pos="206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inimized">
    <p:restoredLeft sz="8399" autoAdjust="0"/>
    <p:restoredTop sz="94375" autoAdjust="0"/>
  </p:normalViewPr>
  <p:slideViewPr>
    <p:cSldViewPr snapToGrid="0">
      <p:cViewPr varScale="1">
        <p:scale>
          <a:sx n="18" d="100"/>
          <a:sy n="18" d="100"/>
        </p:scale>
        <p:origin x="3080" y="272"/>
      </p:cViewPr>
      <p:guideLst>
        <p:guide orient="horz" pos="8640"/>
        <p:guide pos="206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font" Target="fonts/font5.fntdata"/><Relationship Id="rId13" Type="http://schemas.openxmlformats.org/officeDocument/2006/relationships/font" Target="fonts/font10.fntdata"/><Relationship Id="rId18" Type="http://schemas.openxmlformats.org/officeDocument/2006/relationships/presProps" Target="presProps.xml"/><Relationship Id="rId3" Type="http://schemas.openxmlformats.org/officeDocument/2006/relationships/notesMaster" Target="notesMasters/notesMaster1.xml"/><Relationship Id="rId21" Type="http://schemas.openxmlformats.org/officeDocument/2006/relationships/tableStyles" Target="tableStyles.xml"/><Relationship Id="rId7" Type="http://schemas.openxmlformats.org/officeDocument/2006/relationships/font" Target="fonts/font4.fntdata"/><Relationship Id="rId12" Type="http://schemas.openxmlformats.org/officeDocument/2006/relationships/font" Target="fonts/font9.fntdata"/><Relationship Id="rId17" Type="http://schemas.openxmlformats.org/officeDocument/2006/relationships/font" Target="fonts/font14.fntdata"/><Relationship Id="rId2" Type="http://schemas.openxmlformats.org/officeDocument/2006/relationships/slide" Target="slides/slide1.xml"/><Relationship Id="rId16" Type="http://schemas.openxmlformats.org/officeDocument/2006/relationships/font" Target="fonts/font13.fntdata"/><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font" Target="fonts/font3.fntdata"/><Relationship Id="rId11" Type="http://schemas.openxmlformats.org/officeDocument/2006/relationships/font" Target="fonts/font8.fntdata"/><Relationship Id="rId5" Type="http://schemas.openxmlformats.org/officeDocument/2006/relationships/font" Target="fonts/font2.fntdata"/><Relationship Id="rId15" Type="http://schemas.openxmlformats.org/officeDocument/2006/relationships/font" Target="fonts/font12.fntdata"/><Relationship Id="rId10" Type="http://schemas.openxmlformats.org/officeDocument/2006/relationships/font" Target="fonts/font7.fntdata"/><Relationship Id="rId19" Type="http://schemas.openxmlformats.org/officeDocument/2006/relationships/viewProps" Target="viewProps.xml"/><Relationship Id="rId4" Type="http://schemas.openxmlformats.org/officeDocument/2006/relationships/font" Target="fonts/font1.fntdata"/><Relationship Id="rId9" Type="http://schemas.openxmlformats.org/officeDocument/2006/relationships/font" Target="fonts/font6.fntdata"/><Relationship Id="rId14" Type="http://schemas.openxmlformats.org/officeDocument/2006/relationships/font" Target="fonts/font11.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1718426176"/>
      </p:ext>
    </p:extLst>
  </p:cSld>
  <p:clrMap bg1="lt1" tx1="dk1" bg2="dk2" tx2="lt2" accent1="accent1" accent2="accent2" accent3="accent3" accent4="accent4" accent5="accent5" accent6="accent6" hlink="hlink" folHlink="folHlink"/>
  <p:notesStyle>
    <a:lvl1pPr marL="0" algn="l" defTabSz="4096348" rtl="0" eaLnBrk="1" latinLnBrk="0" hangingPunct="1">
      <a:defRPr sz="5416" kern="1200">
        <a:solidFill>
          <a:schemeClr val="tx1"/>
        </a:solidFill>
        <a:latin typeface="+mn-lt"/>
        <a:ea typeface="+mn-ea"/>
        <a:cs typeface="+mn-cs"/>
      </a:defRPr>
    </a:lvl1pPr>
    <a:lvl2pPr marL="2048174" algn="l" defTabSz="4096348" rtl="0" eaLnBrk="1" latinLnBrk="0" hangingPunct="1">
      <a:defRPr sz="5416" kern="1200">
        <a:solidFill>
          <a:schemeClr val="tx1"/>
        </a:solidFill>
        <a:latin typeface="+mn-lt"/>
        <a:ea typeface="+mn-ea"/>
        <a:cs typeface="+mn-cs"/>
      </a:defRPr>
    </a:lvl2pPr>
    <a:lvl3pPr marL="4096348" algn="l" defTabSz="4096348" rtl="0" eaLnBrk="1" latinLnBrk="0" hangingPunct="1">
      <a:defRPr sz="5416" kern="1200">
        <a:solidFill>
          <a:schemeClr val="tx1"/>
        </a:solidFill>
        <a:latin typeface="+mn-lt"/>
        <a:ea typeface="+mn-ea"/>
        <a:cs typeface="+mn-cs"/>
      </a:defRPr>
    </a:lvl3pPr>
    <a:lvl4pPr marL="6144523" algn="l" defTabSz="4096348" rtl="0" eaLnBrk="1" latinLnBrk="0" hangingPunct="1">
      <a:defRPr sz="5416" kern="1200">
        <a:solidFill>
          <a:schemeClr val="tx1"/>
        </a:solidFill>
        <a:latin typeface="+mn-lt"/>
        <a:ea typeface="+mn-ea"/>
        <a:cs typeface="+mn-cs"/>
      </a:defRPr>
    </a:lvl4pPr>
    <a:lvl5pPr marL="8192696" algn="l" defTabSz="4096348" rtl="0" eaLnBrk="1" latinLnBrk="0" hangingPunct="1">
      <a:defRPr sz="5416" kern="1200">
        <a:solidFill>
          <a:schemeClr val="tx1"/>
        </a:solidFill>
        <a:latin typeface="+mn-lt"/>
        <a:ea typeface="+mn-ea"/>
        <a:cs typeface="+mn-cs"/>
      </a:defRPr>
    </a:lvl5pPr>
    <a:lvl6pPr marL="10240870" algn="l" defTabSz="4096348" rtl="0" eaLnBrk="1" latinLnBrk="0" hangingPunct="1">
      <a:defRPr sz="5416" kern="1200">
        <a:solidFill>
          <a:schemeClr val="tx1"/>
        </a:solidFill>
        <a:latin typeface="+mn-lt"/>
        <a:ea typeface="+mn-ea"/>
        <a:cs typeface="+mn-cs"/>
      </a:defRPr>
    </a:lvl6pPr>
    <a:lvl7pPr marL="12289044" algn="l" defTabSz="4096348" rtl="0" eaLnBrk="1" latinLnBrk="0" hangingPunct="1">
      <a:defRPr sz="5416" kern="1200">
        <a:solidFill>
          <a:schemeClr val="tx1"/>
        </a:solidFill>
        <a:latin typeface="+mn-lt"/>
        <a:ea typeface="+mn-ea"/>
        <a:cs typeface="+mn-cs"/>
      </a:defRPr>
    </a:lvl7pPr>
    <a:lvl8pPr marL="14337218" algn="l" defTabSz="4096348" rtl="0" eaLnBrk="1" latinLnBrk="0" hangingPunct="1">
      <a:defRPr sz="5416" kern="1200">
        <a:solidFill>
          <a:schemeClr val="tx1"/>
        </a:solidFill>
        <a:latin typeface="+mn-lt"/>
        <a:ea typeface="+mn-ea"/>
        <a:cs typeface="+mn-cs"/>
      </a:defRPr>
    </a:lvl8pPr>
    <a:lvl9pPr marL="16385393" algn="l" defTabSz="4096348" rtl="0" eaLnBrk="1" latinLnBrk="0" hangingPunct="1">
      <a:defRPr sz="5416"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
        <p:cNvGrpSpPr/>
        <p:nvPr/>
      </p:nvGrpSpPr>
      <p:grpSpPr>
        <a:xfrm>
          <a:off x="0" y="0"/>
          <a:ext cx="0" cy="0"/>
          <a:chOff x="0" y="0"/>
          <a:chExt cx="0" cy="0"/>
        </a:xfrm>
      </p:grpSpPr>
      <p:sp>
        <p:nvSpPr>
          <p:cNvPr id="88" name="Shape 88"/>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89" name="Shape 89"/>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dirty="0"/>
          </a:p>
        </p:txBody>
      </p:sp>
    </p:spTree>
    <p:extLst>
      <p:ext uri="{BB962C8B-B14F-4D97-AF65-F5344CB8AC3E}">
        <p14:creationId xmlns:p14="http://schemas.microsoft.com/office/powerpoint/2010/main" val="247034837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tif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0403" t="-1" r="969" b="-1"/>
          <a:stretch/>
        </p:blipFill>
        <p:spPr>
          <a:xfrm>
            <a:off x="0" y="-3"/>
            <a:ext cx="36576000" cy="27432005"/>
          </a:xfrm>
          <a:prstGeom prst="rect">
            <a:avLst/>
          </a:prstGeom>
        </p:spPr>
      </p:pic>
      <p:sp>
        <p:nvSpPr>
          <p:cNvPr id="12" name="Rectangle 11"/>
          <p:cNvSpPr/>
          <p:nvPr/>
        </p:nvSpPr>
        <p:spPr>
          <a:xfrm>
            <a:off x="2286002" y="16154400"/>
            <a:ext cx="14316076" cy="2438400"/>
          </a:xfrm>
          <a:prstGeom prst="rect">
            <a:avLst/>
          </a:prstGeom>
          <a:solidFill>
            <a:srgbClr val="1A1F51">
              <a:alpha val="78000"/>
            </a:srgbClr>
          </a:solidFill>
          <a:ln>
            <a:noFill/>
          </a:ln>
        </p:spPr>
        <p:style>
          <a:lnRef idx="1">
            <a:schemeClr val="accent1"/>
          </a:lnRef>
          <a:fillRef idx="3">
            <a:schemeClr val="accent1"/>
          </a:fillRef>
          <a:effectRef idx="2">
            <a:schemeClr val="accent1"/>
          </a:effectRef>
          <a:fontRef idx="minor">
            <a:schemeClr val="lt1"/>
          </a:fontRef>
        </p:style>
        <p:txBody>
          <a:bodyPr lIns="409651" tIns="204826" rIns="409651" bIns="204826" rtlCol="0" anchor="ctr"/>
          <a:lstStyle/>
          <a:p>
            <a:pPr algn="r"/>
            <a:r>
              <a:rPr lang="en-US" sz="6750" dirty="0">
                <a:latin typeface="Calibri Light"/>
                <a:cs typeface="Calibri Light"/>
              </a:rPr>
              <a:t>Steven Wood</a:t>
            </a:r>
          </a:p>
        </p:txBody>
      </p:sp>
      <p:sp>
        <p:nvSpPr>
          <p:cNvPr id="2" name="Title 1"/>
          <p:cNvSpPr>
            <a:spLocks noGrp="1"/>
          </p:cNvSpPr>
          <p:nvPr>
            <p:ph type="ctrTitle"/>
          </p:nvPr>
        </p:nvSpPr>
        <p:spPr>
          <a:xfrm>
            <a:off x="2286000" y="7772392"/>
            <a:ext cx="14316080" cy="8382011"/>
          </a:xfrm>
          <a:solidFill>
            <a:srgbClr val="1A1F51">
              <a:alpha val="78000"/>
            </a:srgbClr>
          </a:solidFill>
        </p:spPr>
        <p:txBody>
          <a:bodyPr anchor="b">
            <a:normAutofit/>
          </a:bodyPr>
          <a:lstStyle>
            <a:lvl1pPr algn="l">
              <a:defRPr lang="en-US" dirty="0"/>
            </a:lvl1pPr>
          </a:lstStyle>
          <a:p>
            <a:r>
              <a:rPr lang="en-US" dirty="0"/>
              <a:t>Click to edit Master title style</a:t>
            </a:r>
          </a:p>
        </p:txBody>
      </p:sp>
      <p:sp>
        <p:nvSpPr>
          <p:cNvPr id="13" name="Title 1"/>
          <p:cNvSpPr txBox="1">
            <a:spLocks/>
          </p:cNvSpPr>
          <p:nvPr/>
        </p:nvSpPr>
        <p:spPr>
          <a:xfrm>
            <a:off x="0" y="685803"/>
            <a:ext cx="26289000" cy="5181600"/>
          </a:xfrm>
          <a:prstGeom prst="rect">
            <a:avLst/>
          </a:prstGeom>
          <a:gradFill flip="none" rotWithShape="1">
            <a:gsLst>
              <a:gs pos="41000">
                <a:srgbClr val="FFFFFF">
                  <a:alpha val="90000"/>
                </a:srgbClr>
              </a:gs>
              <a:gs pos="0">
                <a:schemeClr val="bg1">
                  <a:alpha val="90000"/>
                </a:schemeClr>
              </a:gs>
              <a:gs pos="87000">
                <a:schemeClr val="bg1">
                  <a:alpha val="16000"/>
                </a:schemeClr>
              </a:gs>
            </a:gsLst>
            <a:lin ang="0" scaled="1"/>
            <a:tileRect/>
          </a:gradFill>
        </p:spPr>
        <p:txBody>
          <a:bodyPr vert="horz" lIns="307238" tIns="153619" rIns="307238" bIns="153619" rtlCol="0" anchor="b">
            <a:normAutofit/>
          </a:bodyPr>
          <a:lstStyle>
            <a:lvl1pPr algn="r" defTabSz="914400" rtl="0" eaLnBrk="1" latinLnBrk="0" hangingPunct="1">
              <a:lnSpc>
                <a:spcPct val="90000"/>
              </a:lnSpc>
              <a:spcBef>
                <a:spcPct val="0"/>
              </a:spcBef>
              <a:buNone/>
              <a:defRPr lang="en-US" sz="4400" kern="1200" dirty="0">
                <a:solidFill>
                  <a:schemeClr val="tx1"/>
                </a:solidFill>
                <a:latin typeface="Times"/>
                <a:ea typeface="+mj-ea"/>
                <a:cs typeface="Times"/>
              </a:defRPr>
            </a:lvl1pPr>
          </a:lstStyle>
          <a:p>
            <a:endParaRPr lang="en-US" sz="14749" dirty="0"/>
          </a:p>
        </p:txBody>
      </p:sp>
      <p:cxnSp>
        <p:nvCxnSpPr>
          <p:cNvPr id="15" name="Straight Connector 14"/>
          <p:cNvCxnSpPr/>
          <p:nvPr/>
        </p:nvCxnSpPr>
        <p:spPr>
          <a:xfrm>
            <a:off x="2286002" y="16154400"/>
            <a:ext cx="1431607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 y="24599000"/>
            <a:ext cx="2101208" cy="2818491"/>
          </a:xfrm>
          <a:prstGeom prst="rect">
            <a:avLst/>
          </a:prstGeom>
        </p:spPr>
      </p:pic>
      <p:sp>
        <p:nvSpPr>
          <p:cNvPr id="14" name="Rectangle 13"/>
          <p:cNvSpPr/>
          <p:nvPr/>
        </p:nvSpPr>
        <p:spPr>
          <a:xfrm>
            <a:off x="2743200" y="24384000"/>
            <a:ext cx="25603200" cy="304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09651" tIns="204826" rIns="409651" bIns="204826" rtlCol="0" anchor="ctr"/>
          <a:lstStyle/>
          <a:p>
            <a:pPr algn="l">
              <a:lnSpc>
                <a:spcPct val="100000"/>
              </a:lnSpc>
              <a:spcBef>
                <a:spcPts val="2016"/>
              </a:spcBef>
            </a:pPr>
            <a:endParaRPr lang="en-US" sz="6083" dirty="0">
              <a:latin typeface="Calibri Light"/>
              <a:cs typeface="Calibri Light"/>
            </a:endParaRPr>
          </a:p>
        </p:txBody>
      </p:sp>
      <p:sp>
        <p:nvSpPr>
          <p:cNvPr id="17" name="Rectangle 16"/>
          <p:cNvSpPr/>
          <p:nvPr/>
        </p:nvSpPr>
        <p:spPr>
          <a:xfrm>
            <a:off x="2286000" y="25908000"/>
            <a:ext cx="18059400" cy="1524000"/>
          </a:xfrm>
          <a:prstGeom prst="rect">
            <a:avLst/>
          </a:prstGeom>
          <a:solidFill>
            <a:srgbClr val="1A1F51">
              <a:alpha val="78000"/>
            </a:srgbClr>
          </a:solidFill>
          <a:ln>
            <a:noFill/>
          </a:ln>
        </p:spPr>
        <p:style>
          <a:lnRef idx="1">
            <a:schemeClr val="accent1"/>
          </a:lnRef>
          <a:fillRef idx="3">
            <a:schemeClr val="accent1"/>
          </a:fillRef>
          <a:effectRef idx="2">
            <a:schemeClr val="accent1"/>
          </a:effectRef>
          <a:fontRef idx="minor">
            <a:schemeClr val="lt1"/>
          </a:fontRef>
        </p:style>
        <p:txBody>
          <a:bodyPr lIns="409651" tIns="204826" rIns="409651" bIns="204826" rtlCol="0" anchor="ctr"/>
          <a:lstStyle/>
          <a:p>
            <a:pPr algn="l">
              <a:lnSpc>
                <a:spcPct val="100000"/>
              </a:lnSpc>
              <a:spcBef>
                <a:spcPts val="2016"/>
              </a:spcBef>
            </a:pPr>
            <a:r>
              <a:rPr lang="en-US" sz="4666" dirty="0">
                <a:latin typeface="Calibri Light"/>
                <a:cs typeface="Calibri Light"/>
              </a:rPr>
              <a:t>  School of Engineering and Applied Science</a:t>
            </a:r>
            <a:r>
              <a:rPr lang="en-US" sz="4666" baseline="0" dirty="0">
                <a:latin typeface="Calibri Light"/>
                <a:cs typeface="Calibri Light"/>
              </a:rPr>
              <a:t>  |  </a:t>
            </a:r>
            <a:r>
              <a:rPr lang="en-US" sz="4666" dirty="0">
                <a:latin typeface="Calibri Light"/>
                <a:cs typeface="Calibri Light"/>
              </a:rPr>
              <a:t>Singh Center for Nanotechnology</a:t>
            </a:r>
          </a:p>
        </p:txBody>
      </p:sp>
      <p:sp>
        <p:nvSpPr>
          <p:cNvPr id="18" name="Rectangle 17"/>
          <p:cNvSpPr/>
          <p:nvPr/>
        </p:nvSpPr>
        <p:spPr>
          <a:xfrm>
            <a:off x="30175200" y="25907990"/>
            <a:ext cx="6400800" cy="1524011"/>
          </a:xfrm>
          <a:prstGeom prst="rect">
            <a:avLst/>
          </a:prstGeom>
          <a:solidFill>
            <a:srgbClr val="FF9800"/>
          </a:solidFill>
          <a:ln>
            <a:noFill/>
          </a:ln>
        </p:spPr>
        <p:style>
          <a:lnRef idx="2">
            <a:schemeClr val="accent1">
              <a:shade val="50000"/>
            </a:schemeClr>
          </a:lnRef>
          <a:fillRef idx="1">
            <a:schemeClr val="accent1"/>
          </a:fillRef>
          <a:effectRef idx="0">
            <a:schemeClr val="accent1"/>
          </a:effectRef>
          <a:fontRef idx="minor">
            <a:schemeClr val="lt1"/>
          </a:fontRef>
        </p:style>
        <p:txBody>
          <a:bodyPr lIns="409651" tIns="204826" rIns="409651" bIns="204826" rtlCol="0" anchor="ctr"/>
          <a:lstStyle/>
          <a:p>
            <a:pPr algn="l"/>
            <a:r>
              <a:rPr lang="en-US" sz="4666" dirty="0">
                <a:solidFill>
                  <a:srgbClr val="44464B"/>
                </a:solidFill>
                <a:latin typeface="+mn-lt"/>
              </a:rPr>
              <a:t>Tuesday, May</a:t>
            </a:r>
            <a:r>
              <a:rPr lang="en-US" sz="4666" baseline="0" dirty="0">
                <a:solidFill>
                  <a:srgbClr val="44464B"/>
                </a:solidFill>
                <a:latin typeface="+mn-lt"/>
              </a:rPr>
              <a:t> 31</a:t>
            </a:r>
            <a:r>
              <a:rPr lang="en-US" sz="4666" dirty="0">
                <a:solidFill>
                  <a:srgbClr val="44464B"/>
                </a:solidFill>
                <a:latin typeface="+mn-lt"/>
              </a:rPr>
              <a:t>, 2016</a:t>
            </a:r>
          </a:p>
        </p:txBody>
      </p:sp>
      <p:sp>
        <p:nvSpPr>
          <p:cNvPr id="19" name="Rectangle 18"/>
          <p:cNvSpPr/>
          <p:nvPr/>
        </p:nvSpPr>
        <p:spPr>
          <a:xfrm>
            <a:off x="20345400" y="25908000"/>
            <a:ext cx="9829800" cy="1524000"/>
          </a:xfrm>
          <a:prstGeom prst="rect">
            <a:avLst/>
          </a:prstGeom>
          <a:solidFill>
            <a:srgbClr val="1A1F51">
              <a:alpha val="78000"/>
            </a:srgbClr>
          </a:solidFill>
          <a:ln>
            <a:noFill/>
          </a:ln>
        </p:spPr>
        <p:style>
          <a:lnRef idx="1">
            <a:schemeClr val="accent1"/>
          </a:lnRef>
          <a:fillRef idx="3">
            <a:schemeClr val="accent1"/>
          </a:fillRef>
          <a:effectRef idx="2">
            <a:schemeClr val="accent1"/>
          </a:effectRef>
          <a:fontRef idx="minor">
            <a:schemeClr val="lt1"/>
          </a:fontRef>
        </p:style>
        <p:txBody>
          <a:bodyPr lIns="409651" tIns="204826" rIns="409651" bIns="204826" rtlCol="0" anchor="ctr"/>
          <a:lstStyle/>
          <a:p>
            <a:pPr algn="r">
              <a:lnSpc>
                <a:spcPct val="100000"/>
              </a:lnSpc>
              <a:spcBef>
                <a:spcPts val="2016"/>
              </a:spcBef>
            </a:pPr>
            <a:r>
              <a:rPr lang="en-US" sz="4666" dirty="0">
                <a:latin typeface="Calibri Light"/>
                <a:cs typeface="Calibri Light"/>
              </a:rPr>
              <a:t>EIPBN</a:t>
            </a:r>
            <a:r>
              <a:rPr lang="en-US" sz="4666" baseline="0" dirty="0">
                <a:latin typeface="Calibri Light"/>
                <a:cs typeface="Calibri Light"/>
              </a:rPr>
              <a:t> 2016 </a:t>
            </a:r>
            <a:r>
              <a:rPr lang="en-US" sz="4666" baseline="0" dirty="0" err="1">
                <a:latin typeface="Calibri Light"/>
                <a:cs typeface="Calibri Light"/>
              </a:rPr>
              <a:t>BEAMeeting</a:t>
            </a:r>
            <a:endParaRPr lang="en-US" sz="4666" dirty="0">
              <a:latin typeface="Calibri Light"/>
              <a:cs typeface="Calibri Light"/>
            </a:endParaRPr>
          </a:p>
        </p:txBody>
      </p:sp>
      <p:pic>
        <p:nvPicPr>
          <p:cNvPr id="20" name="Picture 1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4354" y="1444894"/>
            <a:ext cx="8458212" cy="3677883"/>
          </a:xfrm>
          <a:prstGeom prst="rect">
            <a:avLst/>
          </a:prstGeom>
        </p:spPr>
      </p:pic>
    </p:spTree>
    <p:extLst>
      <p:ext uri="{BB962C8B-B14F-4D97-AF65-F5344CB8AC3E}">
        <p14:creationId xmlns:p14="http://schemas.microsoft.com/office/powerpoint/2010/main" val="1956952939"/>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Continuu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8656" y="6188702"/>
            <a:ext cx="35204400" cy="193021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136" name="Group 135"/>
          <p:cNvGrpSpPr/>
          <p:nvPr/>
        </p:nvGrpSpPr>
        <p:grpSpPr>
          <a:xfrm>
            <a:off x="-4" y="4618673"/>
            <a:ext cx="36550376" cy="1255776"/>
            <a:chOff x="6350" y="1133856"/>
            <a:chExt cx="12183458" cy="313944"/>
          </a:xfrm>
        </p:grpSpPr>
        <p:grpSp>
          <p:nvGrpSpPr>
            <p:cNvPr id="138" name="Group 137"/>
            <p:cNvGrpSpPr/>
            <p:nvPr/>
          </p:nvGrpSpPr>
          <p:grpSpPr>
            <a:xfrm>
              <a:off x="6350" y="1143000"/>
              <a:ext cx="12183458" cy="304800"/>
              <a:chOff x="6350" y="1099455"/>
              <a:chExt cx="12183458" cy="223161"/>
            </a:xfrm>
          </p:grpSpPr>
          <p:grpSp>
            <p:nvGrpSpPr>
              <p:cNvPr id="145" name="Group 144"/>
              <p:cNvGrpSpPr/>
              <p:nvPr/>
            </p:nvGrpSpPr>
            <p:grpSpPr>
              <a:xfrm>
                <a:off x="6350" y="1099459"/>
                <a:ext cx="3044952" cy="223157"/>
                <a:chOff x="35380" y="1099459"/>
                <a:chExt cx="2514723" cy="223157"/>
              </a:xfrm>
            </p:grpSpPr>
            <p:grpSp>
              <p:nvGrpSpPr>
                <p:cNvPr id="369" name="Group 368"/>
                <p:cNvGrpSpPr/>
                <p:nvPr/>
              </p:nvGrpSpPr>
              <p:grpSpPr>
                <a:xfrm>
                  <a:off x="873701" y="1099459"/>
                  <a:ext cx="838201" cy="223157"/>
                  <a:chOff x="4953000" y="1981200"/>
                  <a:chExt cx="1066800" cy="228600"/>
                </a:xfrm>
              </p:grpSpPr>
              <p:sp>
                <p:nvSpPr>
                  <p:cNvPr id="390" name="Rectangle 38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91" name="Straight Connector 39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8" name="Straight Connector 39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0" name="Group 369"/>
                <p:cNvGrpSpPr/>
                <p:nvPr/>
              </p:nvGrpSpPr>
              <p:grpSpPr>
                <a:xfrm>
                  <a:off x="35380" y="1099459"/>
                  <a:ext cx="838201" cy="223157"/>
                  <a:chOff x="4953000" y="1981200"/>
                  <a:chExt cx="1066800" cy="228600"/>
                </a:xfrm>
              </p:grpSpPr>
              <p:sp>
                <p:nvSpPr>
                  <p:cNvPr id="381" name="Rectangle 380"/>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82" name="Straight Connector 381"/>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9" name="Straight Connector 388"/>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1" name="Group 370"/>
                <p:cNvGrpSpPr/>
                <p:nvPr/>
              </p:nvGrpSpPr>
              <p:grpSpPr>
                <a:xfrm>
                  <a:off x="1711902" y="1100745"/>
                  <a:ext cx="838201" cy="221870"/>
                  <a:chOff x="4953000" y="1981200"/>
                  <a:chExt cx="1066800" cy="228600"/>
                </a:xfrm>
              </p:grpSpPr>
              <p:sp>
                <p:nvSpPr>
                  <p:cNvPr id="372" name="Rectangle 371"/>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73" name="Straight Connector 37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7" name="Straight Connector 37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8" name="Straight Connector 37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9" name="Straight Connector 37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0" name="Straight Connector 37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6" name="Group 145"/>
              <p:cNvGrpSpPr/>
              <p:nvPr/>
            </p:nvGrpSpPr>
            <p:grpSpPr>
              <a:xfrm>
                <a:off x="3053200" y="1099459"/>
                <a:ext cx="3044952" cy="223157"/>
                <a:chOff x="35380" y="1099459"/>
                <a:chExt cx="2514723" cy="223157"/>
              </a:xfrm>
            </p:grpSpPr>
            <p:grpSp>
              <p:nvGrpSpPr>
                <p:cNvPr id="339" name="Group 338"/>
                <p:cNvGrpSpPr/>
                <p:nvPr/>
              </p:nvGrpSpPr>
              <p:grpSpPr>
                <a:xfrm>
                  <a:off x="873701" y="1099459"/>
                  <a:ext cx="838201" cy="223157"/>
                  <a:chOff x="4953000" y="1981200"/>
                  <a:chExt cx="1066800" cy="228600"/>
                </a:xfrm>
              </p:grpSpPr>
              <p:sp>
                <p:nvSpPr>
                  <p:cNvPr id="360" name="Rectangle 35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61" name="Straight Connector 36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0" name="Group 339"/>
                <p:cNvGrpSpPr/>
                <p:nvPr/>
              </p:nvGrpSpPr>
              <p:grpSpPr>
                <a:xfrm>
                  <a:off x="35380" y="1099459"/>
                  <a:ext cx="838201" cy="223157"/>
                  <a:chOff x="4953000" y="1981200"/>
                  <a:chExt cx="1066800" cy="228600"/>
                </a:xfrm>
              </p:grpSpPr>
              <p:sp>
                <p:nvSpPr>
                  <p:cNvPr id="351" name="Rectangle 350"/>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52" name="Straight Connector 351"/>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1" name="Group 340"/>
                <p:cNvGrpSpPr/>
                <p:nvPr/>
              </p:nvGrpSpPr>
              <p:grpSpPr>
                <a:xfrm>
                  <a:off x="1711902" y="1100745"/>
                  <a:ext cx="838201" cy="221870"/>
                  <a:chOff x="4953000" y="1981200"/>
                  <a:chExt cx="1066800" cy="228600"/>
                </a:xfrm>
              </p:grpSpPr>
              <p:sp>
                <p:nvSpPr>
                  <p:cNvPr id="342" name="Rectangle 341"/>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43" name="Straight Connector 34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7" name="Group 146"/>
              <p:cNvGrpSpPr/>
              <p:nvPr/>
            </p:nvGrpSpPr>
            <p:grpSpPr>
              <a:xfrm>
                <a:off x="6098152" y="1099457"/>
                <a:ext cx="3044952" cy="223157"/>
                <a:chOff x="35380" y="1099459"/>
                <a:chExt cx="2514722" cy="223157"/>
              </a:xfrm>
            </p:grpSpPr>
            <p:grpSp>
              <p:nvGrpSpPr>
                <p:cNvPr id="179" name="Group 178"/>
                <p:cNvGrpSpPr/>
                <p:nvPr/>
              </p:nvGrpSpPr>
              <p:grpSpPr>
                <a:xfrm>
                  <a:off x="873701" y="1099459"/>
                  <a:ext cx="838201" cy="223157"/>
                  <a:chOff x="4953000" y="1981200"/>
                  <a:chExt cx="1066800" cy="228600"/>
                </a:xfrm>
              </p:grpSpPr>
              <p:sp>
                <p:nvSpPr>
                  <p:cNvPr id="293" name="Rectangle 292"/>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31" name="Straight Connector 33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8" name="Straight Connector 33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0" name="Group 179"/>
                <p:cNvGrpSpPr/>
                <p:nvPr/>
              </p:nvGrpSpPr>
              <p:grpSpPr>
                <a:xfrm>
                  <a:off x="35380" y="1099459"/>
                  <a:ext cx="838201" cy="223157"/>
                  <a:chOff x="4953000" y="1981200"/>
                  <a:chExt cx="1066800" cy="228600"/>
                </a:xfrm>
              </p:grpSpPr>
              <p:sp>
                <p:nvSpPr>
                  <p:cNvPr id="211" name="Rectangle 210"/>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12" name="Straight Connector 211"/>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4" name="Straight Connector 213"/>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1" name="Group 180"/>
                <p:cNvGrpSpPr/>
                <p:nvPr/>
              </p:nvGrpSpPr>
              <p:grpSpPr>
                <a:xfrm>
                  <a:off x="1711901" y="1100745"/>
                  <a:ext cx="838201" cy="221870"/>
                  <a:chOff x="4952996" y="1981200"/>
                  <a:chExt cx="1066800" cy="228600"/>
                </a:xfrm>
              </p:grpSpPr>
              <p:sp>
                <p:nvSpPr>
                  <p:cNvPr id="182" name="Rectangle 181"/>
                  <p:cNvSpPr/>
                  <p:nvPr/>
                </p:nvSpPr>
                <p:spPr>
                  <a:xfrm>
                    <a:off x="4952996"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83" name="Straight Connector 18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6" name="Straight Connector 18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7" name="Straight Connector 18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48" name="Group 147"/>
              <p:cNvGrpSpPr/>
              <p:nvPr/>
            </p:nvGrpSpPr>
            <p:grpSpPr>
              <a:xfrm>
                <a:off x="9144856" y="1099455"/>
                <a:ext cx="3044952" cy="223157"/>
                <a:chOff x="35380" y="1099459"/>
                <a:chExt cx="2514723" cy="223157"/>
              </a:xfrm>
            </p:grpSpPr>
            <p:grpSp>
              <p:nvGrpSpPr>
                <p:cNvPr id="149" name="Group 148"/>
                <p:cNvGrpSpPr/>
                <p:nvPr/>
              </p:nvGrpSpPr>
              <p:grpSpPr>
                <a:xfrm>
                  <a:off x="873701" y="1099459"/>
                  <a:ext cx="838201" cy="223157"/>
                  <a:chOff x="4953000" y="1981200"/>
                  <a:chExt cx="1066800" cy="228600"/>
                </a:xfrm>
              </p:grpSpPr>
              <p:sp>
                <p:nvSpPr>
                  <p:cNvPr id="170" name="Rectangle 16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71" name="Straight Connector 17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0" name="Group 149"/>
                <p:cNvGrpSpPr/>
                <p:nvPr/>
              </p:nvGrpSpPr>
              <p:grpSpPr>
                <a:xfrm>
                  <a:off x="35380" y="1099459"/>
                  <a:ext cx="838201" cy="223157"/>
                  <a:chOff x="4953000" y="1981200"/>
                  <a:chExt cx="1066800" cy="228600"/>
                </a:xfrm>
              </p:grpSpPr>
              <p:sp>
                <p:nvSpPr>
                  <p:cNvPr id="161" name="Rectangle 160"/>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62" name="Straight Connector 161"/>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1" name="Group 150"/>
                <p:cNvGrpSpPr/>
                <p:nvPr/>
              </p:nvGrpSpPr>
              <p:grpSpPr>
                <a:xfrm>
                  <a:off x="1711902" y="1100745"/>
                  <a:ext cx="838201" cy="221870"/>
                  <a:chOff x="4953000" y="1981200"/>
                  <a:chExt cx="1066800" cy="228600"/>
                </a:xfrm>
              </p:grpSpPr>
              <p:sp>
                <p:nvSpPr>
                  <p:cNvPr id="152" name="Rectangle 151"/>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53" name="Straight Connector 15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4" name="Straight Connector 15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39" name="TextBox 138"/>
            <p:cNvSpPr txBox="1"/>
            <p:nvPr/>
          </p:nvSpPr>
          <p:spPr>
            <a:xfrm>
              <a:off x="6350" y="1217228"/>
              <a:ext cx="297749" cy="202588"/>
            </a:xfrm>
            <a:prstGeom prst="rect">
              <a:avLst/>
            </a:prstGeom>
            <a:noFill/>
          </p:spPr>
          <p:txBody>
            <a:bodyPr wrap="square" rtlCol="0" anchor="ctr" anchorCtr="0">
              <a:spAutoFit/>
            </a:bodyPr>
            <a:lstStyle/>
            <a:p>
              <a:pPr algn="ctr"/>
              <a:r>
                <a:rPr lang="en-US" sz="4666" dirty="0"/>
                <a:t>Å</a:t>
              </a:r>
            </a:p>
          </p:txBody>
        </p:sp>
        <p:sp>
          <p:nvSpPr>
            <p:cNvPr id="140" name="TextBox 139"/>
            <p:cNvSpPr txBox="1"/>
            <p:nvPr/>
          </p:nvSpPr>
          <p:spPr>
            <a:xfrm>
              <a:off x="1021286" y="1133856"/>
              <a:ext cx="295157" cy="304790"/>
            </a:xfrm>
            <a:prstGeom prst="rect">
              <a:avLst/>
            </a:prstGeom>
            <a:noFill/>
          </p:spPr>
          <p:txBody>
            <a:bodyPr wrap="square" lIns="9144" tIns="0" rIns="9144" bIns="0" rtlCol="0" anchor="ctr" anchorCtr="0">
              <a:normAutofit/>
            </a:bodyPr>
            <a:lstStyle/>
            <a:p>
              <a:pPr algn="ctr"/>
              <a:r>
                <a:rPr lang="en-US" sz="4666" dirty="0"/>
                <a:t>nm</a:t>
              </a:r>
            </a:p>
          </p:txBody>
        </p:sp>
        <p:sp>
          <p:nvSpPr>
            <p:cNvPr id="141" name="TextBox 140"/>
            <p:cNvSpPr txBox="1"/>
            <p:nvPr/>
          </p:nvSpPr>
          <p:spPr>
            <a:xfrm>
              <a:off x="4062961" y="1133856"/>
              <a:ext cx="299647" cy="304790"/>
            </a:xfrm>
            <a:prstGeom prst="rect">
              <a:avLst/>
            </a:prstGeom>
            <a:noFill/>
          </p:spPr>
          <p:txBody>
            <a:bodyPr wrap="square" lIns="9144" tIns="0" rIns="9144" bIns="0" rtlCol="0" anchor="ctr" anchorCtr="0">
              <a:normAutofit/>
            </a:bodyPr>
            <a:lstStyle/>
            <a:p>
              <a:pPr algn="ctr"/>
              <a:r>
                <a:rPr lang="en-US" sz="4666" dirty="0"/>
                <a:t>µm</a:t>
              </a:r>
            </a:p>
          </p:txBody>
        </p:sp>
        <p:sp>
          <p:nvSpPr>
            <p:cNvPr id="142" name="TextBox 141"/>
            <p:cNvSpPr txBox="1"/>
            <p:nvPr/>
          </p:nvSpPr>
          <p:spPr>
            <a:xfrm>
              <a:off x="7114835" y="1134820"/>
              <a:ext cx="299647" cy="304790"/>
            </a:xfrm>
            <a:prstGeom prst="rect">
              <a:avLst/>
            </a:prstGeom>
            <a:noFill/>
          </p:spPr>
          <p:txBody>
            <a:bodyPr wrap="square" lIns="9144" tIns="0" rIns="9144" bIns="0" rtlCol="0" anchor="ctr" anchorCtr="0">
              <a:normAutofit fontScale="92500" lnSpcReduction="10000"/>
            </a:bodyPr>
            <a:lstStyle/>
            <a:p>
              <a:pPr algn="ctr"/>
              <a:r>
                <a:rPr lang="en-US" sz="4666" dirty="0"/>
                <a:t>mm</a:t>
              </a:r>
            </a:p>
          </p:txBody>
        </p:sp>
        <p:sp>
          <p:nvSpPr>
            <p:cNvPr id="143" name="TextBox 142"/>
            <p:cNvSpPr txBox="1"/>
            <p:nvPr/>
          </p:nvSpPr>
          <p:spPr>
            <a:xfrm>
              <a:off x="10157966" y="1133856"/>
              <a:ext cx="299647" cy="304790"/>
            </a:xfrm>
            <a:prstGeom prst="rect">
              <a:avLst/>
            </a:prstGeom>
            <a:noFill/>
          </p:spPr>
          <p:txBody>
            <a:bodyPr wrap="square" lIns="9144" tIns="0" rIns="9144" bIns="0" rtlCol="0" anchor="ctr" anchorCtr="0">
              <a:normAutofit/>
            </a:bodyPr>
            <a:lstStyle/>
            <a:p>
              <a:pPr algn="ctr"/>
              <a:r>
                <a:rPr lang="en-US" sz="4666" dirty="0"/>
                <a:t>m</a:t>
              </a:r>
            </a:p>
          </p:txBody>
        </p:sp>
        <p:sp>
          <p:nvSpPr>
            <p:cNvPr id="144" name="TextBox 143"/>
            <p:cNvSpPr txBox="1"/>
            <p:nvPr/>
          </p:nvSpPr>
          <p:spPr>
            <a:xfrm>
              <a:off x="8135411" y="1133856"/>
              <a:ext cx="299647" cy="304790"/>
            </a:xfrm>
            <a:prstGeom prst="rect">
              <a:avLst/>
            </a:prstGeom>
            <a:noFill/>
          </p:spPr>
          <p:txBody>
            <a:bodyPr wrap="square" lIns="9144" tIns="0" rIns="9144" bIns="0" rtlCol="0" anchor="ctr" anchorCtr="0">
              <a:normAutofit/>
            </a:bodyPr>
            <a:lstStyle/>
            <a:p>
              <a:pPr algn="ctr"/>
              <a:r>
                <a:rPr lang="en-US" sz="4666" dirty="0"/>
                <a:t>cm</a:t>
              </a:r>
            </a:p>
          </p:txBody>
        </p:sp>
      </p:grpSp>
    </p:spTree>
    <p:extLst>
      <p:ext uri="{BB962C8B-B14F-4D97-AF65-F5344CB8AC3E}">
        <p14:creationId xmlns:p14="http://schemas.microsoft.com/office/powerpoint/2010/main" val="2811963897"/>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8" name="Text Placeholder 7"/>
          <p:cNvSpPr>
            <a:spLocks noGrp="1"/>
          </p:cNvSpPr>
          <p:nvPr>
            <p:ph type="body" sz="quarter" idx="13"/>
          </p:nvPr>
        </p:nvSpPr>
        <p:spPr>
          <a:xfrm>
            <a:off x="24460200" y="5486400"/>
            <a:ext cx="11430000" cy="20116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Picture Placeholder 9"/>
          <p:cNvSpPr>
            <a:spLocks noGrp="1"/>
          </p:cNvSpPr>
          <p:nvPr>
            <p:ph type="pic" sz="quarter" idx="14"/>
          </p:nvPr>
        </p:nvSpPr>
        <p:spPr>
          <a:xfrm>
            <a:off x="685800" y="5486400"/>
            <a:ext cx="23088600" cy="20116800"/>
          </a:xfrm>
        </p:spPr>
        <p:txBody>
          <a:bodyPr/>
          <a:lstStyle/>
          <a:p>
            <a:r>
              <a:rPr lang="en-US"/>
              <a:t>Click icon to add picture</a:t>
            </a:r>
          </a:p>
        </p:txBody>
      </p:sp>
    </p:spTree>
    <p:extLst>
      <p:ext uri="{BB962C8B-B14F-4D97-AF65-F5344CB8AC3E}">
        <p14:creationId xmlns:p14="http://schemas.microsoft.com/office/powerpoint/2010/main" val="3103465327"/>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2" y="6838958"/>
            <a:ext cx="31546800" cy="11410949"/>
          </a:xfrm>
          <a:solidFill>
            <a:srgbClr val="1A1F51">
              <a:alpha val="85000"/>
            </a:srgbClr>
          </a:solidFill>
        </p:spPr>
        <p:txBody>
          <a:bodyPr anchor="b"/>
          <a:lstStyle>
            <a:lvl1pPr>
              <a:defRPr sz="20166"/>
            </a:lvl1pPr>
          </a:lstStyle>
          <a:p>
            <a:r>
              <a:rPr lang="en-US"/>
              <a:t>Click to edit Master title style</a:t>
            </a:r>
            <a:endParaRPr lang="en-US" dirty="0"/>
          </a:p>
        </p:txBody>
      </p:sp>
      <p:sp>
        <p:nvSpPr>
          <p:cNvPr id="3" name="Text Placeholder 2"/>
          <p:cNvSpPr>
            <a:spLocks noGrp="1"/>
          </p:cNvSpPr>
          <p:nvPr>
            <p:ph type="body" idx="1"/>
          </p:nvPr>
        </p:nvSpPr>
        <p:spPr>
          <a:xfrm>
            <a:off x="2495552" y="18249898"/>
            <a:ext cx="31546800" cy="3695702"/>
          </a:xfrm>
          <a:solidFill>
            <a:srgbClr val="FF9800">
              <a:alpha val="85000"/>
            </a:srgbClr>
          </a:solidFill>
        </p:spPr>
        <p:txBody>
          <a:bodyPr lIns="983163" tIns="983163">
            <a:normAutofit/>
          </a:bodyPr>
          <a:lstStyle>
            <a:lvl1pPr marL="0" indent="0">
              <a:lnSpc>
                <a:spcPts val="7391"/>
              </a:lnSpc>
              <a:spcBef>
                <a:spcPts val="0"/>
              </a:spcBef>
              <a:buNone/>
              <a:defRPr lang="en-US" sz="6750" dirty="0" smtClean="0"/>
            </a:lvl1pPr>
            <a:lvl2pPr marL="1536130" indent="0">
              <a:buNone/>
              <a:defRPr sz="6750">
                <a:solidFill>
                  <a:schemeClr val="tx1">
                    <a:tint val="75000"/>
                  </a:schemeClr>
                </a:solidFill>
              </a:defRPr>
            </a:lvl2pPr>
            <a:lvl3pPr marL="3072261" indent="0">
              <a:buNone/>
              <a:defRPr sz="6083">
                <a:solidFill>
                  <a:schemeClr val="tx1">
                    <a:tint val="75000"/>
                  </a:schemeClr>
                </a:solidFill>
              </a:defRPr>
            </a:lvl3pPr>
            <a:lvl4pPr marL="4608391" indent="0">
              <a:buNone/>
              <a:defRPr sz="5416">
                <a:solidFill>
                  <a:schemeClr val="tx1">
                    <a:tint val="75000"/>
                  </a:schemeClr>
                </a:solidFill>
              </a:defRPr>
            </a:lvl4pPr>
            <a:lvl5pPr marL="6144523" indent="0">
              <a:buNone/>
              <a:defRPr sz="5416">
                <a:solidFill>
                  <a:schemeClr val="tx1">
                    <a:tint val="75000"/>
                  </a:schemeClr>
                </a:solidFill>
              </a:defRPr>
            </a:lvl5pPr>
            <a:lvl6pPr marL="7680653" indent="0">
              <a:buNone/>
              <a:defRPr sz="5416">
                <a:solidFill>
                  <a:schemeClr val="tx1">
                    <a:tint val="75000"/>
                  </a:schemeClr>
                </a:solidFill>
              </a:defRPr>
            </a:lvl6pPr>
            <a:lvl7pPr marL="9216783" indent="0">
              <a:buNone/>
              <a:defRPr sz="5416">
                <a:solidFill>
                  <a:schemeClr val="tx1">
                    <a:tint val="75000"/>
                  </a:schemeClr>
                </a:solidFill>
              </a:defRPr>
            </a:lvl7pPr>
            <a:lvl8pPr marL="10752914" indent="0">
              <a:buNone/>
              <a:defRPr sz="5416">
                <a:solidFill>
                  <a:schemeClr val="tx1">
                    <a:tint val="75000"/>
                  </a:schemeClr>
                </a:solidFill>
              </a:defRPr>
            </a:lvl8pPr>
            <a:lvl9pPr marL="12289044" indent="0">
              <a:buNone/>
              <a:defRPr sz="5416">
                <a:solidFill>
                  <a:schemeClr val="tx1">
                    <a:tint val="75000"/>
                  </a:schemeClr>
                </a:solidFill>
              </a:defRPr>
            </a:lvl9pPr>
          </a:lstStyle>
          <a:p>
            <a:pPr lvl="0"/>
            <a:r>
              <a:rPr lang="en-US"/>
              <a:t>Click to edit Master text styles</a:t>
            </a:r>
          </a:p>
        </p:txBody>
      </p:sp>
      <p:sp>
        <p:nvSpPr>
          <p:cNvPr id="7" name="Content Placeholder 6"/>
          <p:cNvSpPr>
            <a:spLocks noGrp="1"/>
          </p:cNvSpPr>
          <p:nvPr>
            <p:ph sz="quarter" idx="10"/>
          </p:nvPr>
        </p:nvSpPr>
        <p:spPr>
          <a:xfrm>
            <a:off x="2495550" y="6838958"/>
            <a:ext cx="14420852" cy="1141094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1651820"/>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7302501"/>
            <a:ext cx="15544800" cy="1740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7302501"/>
            <a:ext cx="15544800" cy="174053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05030594"/>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4600" y="5181605"/>
            <a:ext cx="31546800" cy="42672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4604" y="9448805"/>
            <a:ext cx="15473360" cy="3295648"/>
          </a:xfrm>
        </p:spPr>
        <p:txBody>
          <a:bodyPr anchor="b"/>
          <a:lstStyle>
            <a:lvl1pPr marL="0" indent="0">
              <a:buNone/>
              <a:defRPr sz="8083" b="1"/>
            </a:lvl1pPr>
            <a:lvl2pPr marL="1536130" indent="0">
              <a:buNone/>
              <a:defRPr sz="6750" b="1"/>
            </a:lvl2pPr>
            <a:lvl3pPr marL="3072261" indent="0">
              <a:buNone/>
              <a:defRPr sz="6083" b="1"/>
            </a:lvl3pPr>
            <a:lvl4pPr marL="4608391" indent="0">
              <a:buNone/>
              <a:defRPr sz="5416" b="1"/>
            </a:lvl4pPr>
            <a:lvl5pPr marL="6144523" indent="0">
              <a:buNone/>
              <a:defRPr sz="5416" b="1"/>
            </a:lvl5pPr>
            <a:lvl6pPr marL="7680653" indent="0">
              <a:buNone/>
              <a:defRPr sz="5416" b="1"/>
            </a:lvl6pPr>
            <a:lvl7pPr marL="9216783" indent="0">
              <a:buNone/>
              <a:defRPr sz="5416" b="1"/>
            </a:lvl7pPr>
            <a:lvl8pPr marL="10752914" indent="0">
              <a:buNone/>
              <a:defRPr sz="5416" b="1"/>
            </a:lvl8pPr>
            <a:lvl9pPr marL="12289044" indent="0">
              <a:buNone/>
              <a:defRPr sz="5416" b="1"/>
            </a:lvl9pPr>
          </a:lstStyle>
          <a:p>
            <a:pPr lvl="0"/>
            <a:r>
              <a:rPr lang="en-US"/>
              <a:t>Click to edit Master text styles</a:t>
            </a:r>
          </a:p>
        </p:txBody>
      </p:sp>
      <p:sp>
        <p:nvSpPr>
          <p:cNvPr id="4" name="Content Placeholder 3"/>
          <p:cNvSpPr>
            <a:spLocks noGrp="1"/>
          </p:cNvSpPr>
          <p:nvPr>
            <p:ph sz="half" idx="2"/>
          </p:nvPr>
        </p:nvSpPr>
        <p:spPr>
          <a:xfrm>
            <a:off x="2514604" y="12744453"/>
            <a:ext cx="15473360" cy="12230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1839" y="9448805"/>
            <a:ext cx="15549564" cy="3295648"/>
          </a:xfrm>
        </p:spPr>
        <p:txBody>
          <a:bodyPr anchor="b"/>
          <a:lstStyle>
            <a:lvl1pPr marL="0" indent="0">
              <a:buNone/>
              <a:defRPr sz="8083" b="1"/>
            </a:lvl1pPr>
            <a:lvl2pPr marL="1536130" indent="0">
              <a:buNone/>
              <a:defRPr sz="6750" b="1"/>
            </a:lvl2pPr>
            <a:lvl3pPr marL="3072261" indent="0">
              <a:buNone/>
              <a:defRPr sz="6083" b="1"/>
            </a:lvl3pPr>
            <a:lvl4pPr marL="4608391" indent="0">
              <a:buNone/>
              <a:defRPr sz="5416" b="1"/>
            </a:lvl4pPr>
            <a:lvl5pPr marL="6144523" indent="0">
              <a:buNone/>
              <a:defRPr sz="5416" b="1"/>
            </a:lvl5pPr>
            <a:lvl6pPr marL="7680653" indent="0">
              <a:buNone/>
              <a:defRPr sz="5416" b="1"/>
            </a:lvl6pPr>
            <a:lvl7pPr marL="9216783" indent="0">
              <a:buNone/>
              <a:defRPr sz="5416" b="1"/>
            </a:lvl7pPr>
            <a:lvl8pPr marL="10752914" indent="0">
              <a:buNone/>
              <a:defRPr sz="5416" b="1"/>
            </a:lvl8pPr>
            <a:lvl9pPr marL="12289044" indent="0">
              <a:buNone/>
              <a:defRPr sz="5416" b="1"/>
            </a:lvl9pPr>
          </a:lstStyle>
          <a:p>
            <a:pPr lvl="0"/>
            <a:r>
              <a:rPr lang="en-US"/>
              <a:t>Click to edit Master text styles</a:t>
            </a:r>
          </a:p>
        </p:txBody>
      </p:sp>
      <p:sp>
        <p:nvSpPr>
          <p:cNvPr id="6" name="Content Placeholder 5"/>
          <p:cNvSpPr>
            <a:spLocks noGrp="1"/>
          </p:cNvSpPr>
          <p:nvPr>
            <p:ph sz="quarter" idx="4"/>
          </p:nvPr>
        </p:nvSpPr>
        <p:spPr>
          <a:xfrm>
            <a:off x="18511839" y="12744453"/>
            <a:ext cx="15549564" cy="1223010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535814797"/>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7239000" y="0"/>
            <a:ext cx="23876000" cy="3810000"/>
          </a:xfrm>
        </p:spPr>
        <p:txBody>
          <a:bodyPr/>
          <a:lstStyle/>
          <a:p>
            <a:r>
              <a:rPr lang="en-US" dirty="0"/>
              <a:t>Click to edit Master title style</a:t>
            </a:r>
          </a:p>
        </p:txBody>
      </p:sp>
      <p:pic>
        <p:nvPicPr>
          <p:cNvPr id="4" name="Picture 3">
            <a:extLst>
              <a:ext uri="{FF2B5EF4-FFF2-40B4-BE49-F238E27FC236}">
                <a16:creationId xmlns:a16="http://schemas.microsoft.com/office/drawing/2014/main" id="{B21CE8AE-6EE5-EF44-A763-ECC31825AA1A}"/>
              </a:ext>
            </a:extLst>
          </p:cNvPr>
          <p:cNvPicPr>
            <a:picLocks noChangeAspect="1"/>
          </p:cNvPicPr>
          <p:nvPr userDrawn="1"/>
        </p:nvPicPr>
        <p:blipFill>
          <a:blip r:embed="rId2"/>
          <a:stretch>
            <a:fillRect/>
          </a:stretch>
        </p:blipFill>
        <p:spPr>
          <a:xfrm>
            <a:off x="31115000" y="2423584"/>
            <a:ext cx="5323417" cy="1120719"/>
          </a:xfrm>
          <a:prstGeom prst="rect">
            <a:avLst/>
          </a:prstGeom>
        </p:spPr>
      </p:pic>
      <p:pic>
        <p:nvPicPr>
          <p:cNvPr id="6" name="Picture 5">
            <a:extLst>
              <a:ext uri="{FF2B5EF4-FFF2-40B4-BE49-F238E27FC236}">
                <a16:creationId xmlns:a16="http://schemas.microsoft.com/office/drawing/2014/main" id="{AB33644A-6A64-D842-9247-943908AE687A}"/>
              </a:ext>
            </a:extLst>
          </p:cNvPr>
          <p:cNvPicPr>
            <a:picLocks noChangeAspect="1"/>
          </p:cNvPicPr>
          <p:nvPr userDrawn="1"/>
        </p:nvPicPr>
        <p:blipFill>
          <a:blip r:embed="rId3"/>
          <a:stretch>
            <a:fillRect/>
          </a:stretch>
        </p:blipFill>
        <p:spPr>
          <a:xfrm>
            <a:off x="32699567" y="129646"/>
            <a:ext cx="2154283" cy="2164292"/>
          </a:xfrm>
          <a:prstGeom prst="rect">
            <a:avLst/>
          </a:prstGeom>
        </p:spPr>
      </p:pic>
    </p:spTree>
    <p:extLst>
      <p:ext uri="{BB962C8B-B14F-4D97-AF65-F5344CB8AC3E}">
        <p14:creationId xmlns:p14="http://schemas.microsoft.com/office/powerpoint/2010/main" val="4028828472"/>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88387599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49564" y="5181600"/>
            <a:ext cx="18516600" cy="18262603"/>
          </a:xfrm>
        </p:spPr>
        <p:txBody>
          <a:bodyPr/>
          <a:lstStyle>
            <a:lvl1pPr>
              <a:defRPr sz="10750"/>
            </a:lvl1pPr>
            <a:lvl2pPr>
              <a:defRPr sz="9416"/>
            </a:lvl2pPr>
            <a:lvl3pPr>
              <a:defRPr sz="8083"/>
            </a:lvl3pPr>
            <a:lvl4pPr>
              <a:defRPr sz="6750"/>
            </a:lvl4pPr>
            <a:lvl5pPr>
              <a:defRPr sz="6750"/>
            </a:lvl5pPr>
            <a:lvl6pPr>
              <a:defRPr sz="6750"/>
            </a:lvl6pPr>
            <a:lvl7pPr>
              <a:defRPr sz="6750"/>
            </a:lvl7pPr>
            <a:lvl8pPr>
              <a:defRPr sz="6750"/>
            </a:lvl8pPr>
            <a:lvl9pPr>
              <a:defRPr sz="67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itle 1"/>
          <p:cNvSpPr>
            <a:spLocks noGrp="1"/>
          </p:cNvSpPr>
          <p:nvPr>
            <p:ph type="title"/>
          </p:nvPr>
        </p:nvSpPr>
        <p:spPr>
          <a:xfrm>
            <a:off x="2519364" y="5181600"/>
            <a:ext cx="11796712" cy="4876800"/>
          </a:xfrm>
        </p:spPr>
        <p:txBody>
          <a:bodyPr anchor="b"/>
          <a:lstStyle>
            <a:lvl1pPr>
              <a:defRPr sz="10750"/>
            </a:lvl1pPr>
          </a:lstStyle>
          <a:p>
            <a:r>
              <a:rPr lang="en-US"/>
              <a:t>Click to edit Master title style</a:t>
            </a:r>
            <a:endParaRPr lang="en-US" dirty="0"/>
          </a:p>
        </p:txBody>
      </p:sp>
      <p:sp>
        <p:nvSpPr>
          <p:cNvPr id="6" name="Text Placeholder 3"/>
          <p:cNvSpPr>
            <a:spLocks noGrp="1"/>
          </p:cNvSpPr>
          <p:nvPr>
            <p:ph type="body" sz="half" idx="2"/>
          </p:nvPr>
        </p:nvSpPr>
        <p:spPr>
          <a:xfrm>
            <a:off x="2519364" y="10972802"/>
            <a:ext cx="11796712" cy="12503152"/>
          </a:xfrm>
        </p:spPr>
        <p:txBody>
          <a:bodyPr/>
          <a:lstStyle>
            <a:lvl1pPr marL="0" indent="0">
              <a:buNone/>
              <a:defRPr sz="5416"/>
            </a:lvl1pPr>
            <a:lvl2pPr marL="1536130" indent="0">
              <a:buNone/>
              <a:defRPr sz="4666"/>
            </a:lvl2pPr>
            <a:lvl3pPr marL="3072261" indent="0">
              <a:buNone/>
              <a:defRPr sz="4000"/>
            </a:lvl3pPr>
            <a:lvl4pPr marL="4608391" indent="0">
              <a:buNone/>
              <a:defRPr sz="3333"/>
            </a:lvl4pPr>
            <a:lvl5pPr marL="6144523" indent="0">
              <a:buNone/>
              <a:defRPr sz="3333"/>
            </a:lvl5pPr>
            <a:lvl6pPr marL="7680653" indent="0">
              <a:buNone/>
              <a:defRPr sz="3333"/>
            </a:lvl6pPr>
            <a:lvl7pPr marL="9216783" indent="0">
              <a:buNone/>
              <a:defRPr sz="3333"/>
            </a:lvl7pPr>
            <a:lvl8pPr marL="10752914" indent="0">
              <a:buNone/>
              <a:defRPr sz="3333"/>
            </a:lvl8pPr>
            <a:lvl9pPr marL="12289044" indent="0">
              <a:buNone/>
              <a:defRPr sz="3333"/>
            </a:lvl9pPr>
          </a:lstStyle>
          <a:p>
            <a:pPr lvl="0"/>
            <a:r>
              <a:rPr lang="en-US"/>
              <a:t>Click to edit Master text styles</a:t>
            </a:r>
          </a:p>
        </p:txBody>
      </p:sp>
    </p:spTree>
    <p:extLst>
      <p:ext uri="{BB962C8B-B14F-4D97-AF65-F5344CB8AC3E}">
        <p14:creationId xmlns:p14="http://schemas.microsoft.com/office/powerpoint/2010/main" val="3514031851"/>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4" y="5181600"/>
            <a:ext cx="11796712" cy="4876800"/>
          </a:xfrm>
        </p:spPr>
        <p:txBody>
          <a:bodyPr anchor="b"/>
          <a:lstStyle>
            <a:lvl1pPr>
              <a:defRPr sz="1075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5181600"/>
            <a:ext cx="18516600" cy="18262603"/>
          </a:xfrm>
        </p:spPr>
        <p:txBody>
          <a:bodyPr anchor="t"/>
          <a:lstStyle>
            <a:lvl1pPr marL="0" indent="0">
              <a:buNone/>
              <a:defRPr sz="10750"/>
            </a:lvl1pPr>
            <a:lvl2pPr marL="1536130" indent="0">
              <a:buNone/>
              <a:defRPr sz="9416"/>
            </a:lvl2pPr>
            <a:lvl3pPr marL="3072261" indent="0">
              <a:buNone/>
              <a:defRPr sz="8083"/>
            </a:lvl3pPr>
            <a:lvl4pPr marL="4608391" indent="0">
              <a:buNone/>
              <a:defRPr sz="6750"/>
            </a:lvl4pPr>
            <a:lvl5pPr marL="6144523" indent="0">
              <a:buNone/>
              <a:defRPr sz="6750"/>
            </a:lvl5pPr>
            <a:lvl6pPr marL="7680653" indent="0">
              <a:buNone/>
              <a:defRPr sz="6750"/>
            </a:lvl6pPr>
            <a:lvl7pPr marL="9216783" indent="0">
              <a:buNone/>
              <a:defRPr sz="6750"/>
            </a:lvl7pPr>
            <a:lvl8pPr marL="10752914" indent="0">
              <a:buNone/>
              <a:defRPr sz="6750"/>
            </a:lvl8pPr>
            <a:lvl9pPr marL="12289044" indent="0">
              <a:buNone/>
              <a:defRPr sz="6750"/>
            </a:lvl9pPr>
          </a:lstStyle>
          <a:p>
            <a:r>
              <a:rPr lang="en-US"/>
              <a:t>Click icon to add picture</a:t>
            </a:r>
            <a:endParaRPr lang="en-US" dirty="0"/>
          </a:p>
        </p:txBody>
      </p:sp>
      <p:sp>
        <p:nvSpPr>
          <p:cNvPr id="4" name="Text Placeholder 3"/>
          <p:cNvSpPr>
            <a:spLocks noGrp="1"/>
          </p:cNvSpPr>
          <p:nvPr>
            <p:ph type="body" sz="half" idx="2"/>
          </p:nvPr>
        </p:nvSpPr>
        <p:spPr>
          <a:xfrm>
            <a:off x="2519364" y="10972802"/>
            <a:ext cx="11796712" cy="12503152"/>
          </a:xfrm>
        </p:spPr>
        <p:txBody>
          <a:bodyPr/>
          <a:lstStyle>
            <a:lvl1pPr marL="0" indent="0">
              <a:buNone/>
              <a:defRPr sz="5416"/>
            </a:lvl1pPr>
            <a:lvl2pPr marL="1536130" indent="0">
              <a:buNone/>
              <a:defRPr sz="4666"/>
            </a:lvl2pPr>
            <a:lvl3pPr marL="3072261" indent="0">
              <a:buNone/>
              <a:defRPr sz="4000"/>
            </a:lvl3pPr>
            <a:lvl4pPr marL="4608391" indent="0">
              <a:buNone/>
              <a:defRPr sz="3333"/>
            </a:lvl4pPr>
            <a:lvl5pPr marL="6144523" indent="0">
              <a:buNone/>
              <a:defRPr sz="3333"/>
            </a:lvl5pPr>
            <a:lvl6pPr marL="7680653" indent="0">
              <a:buNone/>
              <a:defRPr sz="3333"/>
            </a:lvl6pPr>
            <a:lvl7pPr marL="9216783" indent="0">
              <a:buNone/>
              <a:defRPr sz="3333"/>
            </a:lvl7pPr>
            <a:lvl8pPr marL="10752914" indent="0">
              <a:buNone/>
              <a:defRPr sz="3333"/>
            </a:lvl8pPr>
            <a:lvl9pPr marL="12289044" indent="0">
              <a:buNone/>
              <a:defRPr sz="3333"/>
            </a:lvl9pPr>
          </a:lstStyle>
          <a:p>
            <a:pPr lvl="0"/>
            <a:r>
              <a:rPr lang="en-US"/>
              <a:t>Click to edit Master text styles</a:t>
            </a:r>
          </a:p>
        </p:txBody>
      </p:sp>
    </p:spTree>
    <p:extLst>
      <p:ext uri="{BB962C8B-B14F-4D97-AF65-F5344CB8AC3E}">
        <p14:creationId xmlns:p14="http://schemas.microsoft.com/office/powerpoint/2010/main" val="1710173281"/>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Shape 9"/>
        <p:cNvGrpSpPr/>
        <p:nvPr/>
      </p:nvGrpSpPr>
      <p:grpSpPr>
        <a:xfrm>
          <a:off x="0" y="0"/>
          <a:ext cx="0" cy="0"/>
          <a:chOff x="0" y="0"/>
          <a:chExt cx="0" cy="0"/>
        </a:xfrm>
      </p:grpSpPr>
      <p:sp>
        <p:nvSpPr>
          <p:cNvPr id="16" name="Shape 16"/>
          <p:cNvSpPr txBox="1">
            <a:spLocks noGrp="1"/>
          </p:cNvSpPr>
          <p:nvPr>
            <p:ph type="ctrTitle"/>
          </p:nvPr>
        </p:nvSpPr>
        <p:spPr>
          <a:xfrm>
            <a:off x="2392400" y="9467851"/>
            <a:ext cx="32888400" cy="4473600"/>
          </a:xfrm>
          <a:prstGeom prst="rect">
            <a:avLst/>
          </a:prstGeom>
        </p:spPr>
        <p:txBody>
          <a:bodyPr lIns="491501" tIns="491501" rIns="491501" bIns="491501" anchor="b" anchorCtr="0"/>
          <a:lstStyle>
            <a:lvl1pPr lvl="0">
              <a:spcBef>
                <a:spcPts val="0"/>
              </a:spcBef>
              <a:buClr>
                <a:schemeClr val="lt1"/>
              </a:buClr>
              <a:buSzPct val="100000"/>
              <a:defRPr sz="18833">
                <a:solidFill>
                  <a:schemeClr val="lt1"/>
                </a:solidFill>
              </a:defRPr>
            </a:lvl1pPr>
            <a:lvl2pPr lvl="1">
              <a:spcBef>
                <a:spcPts val="0"/>
              </a:spcBef>
              <a:buClr>
                <a:schemeClr val="lt1"/>
              </a:buClr>
              <a:buSzPct val="100000"/>
              <a:defRPr sz="18833">
                <a:solidFill>
                  <a:schemeClr val="lt1"/>
                </a:solidFill>
              </a:defRPr>
            </a:lvl2pPr>
            <a:lvl3pPr lvl="2">
              <a:spcBef>
                <a:spcPts val="0"/>
              </a:spcBef>
              <a:buClr>
                <a:schemeClr val="lt1"/>
              </a:buClr>
              <a:buSzPct val="100000"/>
              <a:defRPr sz="18833">
                <a:solidFill>
                  <a:schemeClr val="lt1"/>
                </a:solidFill>
              </a:defRPr>
            </a:lvl3pPr>
            <a:lvl4pPr lvl="3">
              <a:spcBef>
                <a:spcPts val="0"/>
              </a:spcBef>
              <a:buClr>
                <a:schemeClr val="lt1"/>
              </a:buClr>
              <a:buSzPct val="100000"/>
              <a:defRPr sz="18833">
                <a:solidFill>
                  <a:schemeClr val="lt1"/>
                </a:solidFill>
              </a:defRPr>
            </a:lvl4pPr>
            <a:lvl5pPr lvl="4">
              <a:spcBef>
                <a:spcPts val="0"/>
              </a:spcBef>
              <a:buClr>
                <a:schemeClr val="lt1"/>
              </a:buClr>
              <a:buSzPct val="100000"/>
              <a:defRPr sz="18833">
                <a:solidFill>
                  <a:schemeClr val="lt1"/>
                </a:solidFill>
              </a:defRPr>
            </a:lvl5pPr>
            <a:lvl6pPr lvl="5">
              <a:spcBef>
                <a:spcPts val="0"/>
              </a:spcBef>
              <a:buClr>
                <a:schemeClr val="lt1"/>
              </a:buClr>
              <a:buSzPct val="100000"/>
              <a:defRPr sz="18833">
                <a:solidFill>
                  <a:schemeClr val="lt1"/>
                </a:solidFill>
              </a:defRPr>
            </a:lvl6pPr>
            <a:lvl7pPr lvl="6">
              <a:spcBef>
                <a:spcPts val="0"/>
              </a:spcBef>
              <a:buClr>
                <a:schemeClr val="lt1"/>
              </a:buClr>
              <a:buSzPct val="100000"/>
              <a:defRPr sz="18833">
                <a:solidFill>
                  <a:schemeClr val="lt1"/>
                </a:solidFill>
              </a:defRPr>
            </a:lvl7pPr>
            <a:lvl8pPr lvl="7">
              <a:spcBef>
                <a:spcPts val="0"/>
              </a:spcBef>
              <a:buClr>
                <a:schemeClr val="lt1"/>
              </a:buClr>
              <a:buSzPct val="100000"/>
              <a:defRPr sz="18833">
                <a:solidFill>
                  <a:schemeClr val="lt1"/>
                </a:solidFill>
              </a:defRPr>
            </a:lvl8pPr>
            <a:lvl9pPr lvl="8">
              <a:spcBef>
                <a:spcPts val="0"/>
              </a:spcBef>
              <a:buClr>
                <a:schemeClr val="lt1"/>
              </a:buClr>
              <a:buSzPct val="100000"/>
              <a:defRPr sz="18833">
                <a:solidFill>
                  <a:schemeClr val="lt1"/>
                </a:solidFill>
              </a:defRPr>
            </a:lvl9pPr>
          </a:lstStyle>
          <a:p>
            <a:endParaRPr/>
          </a:p>
        </p:txBody>
      </p:sp>
      <p:sp>
        <p:nvSpPr>
          <p:cNvPr id="17" name="Shape 17"/>
          <p:cNvSpPr txBox="1">
            <a:spLocks noGrp="1"/>
          </p:cNvSpPr>
          <p:nvPr>
            <p:ph type="subTitle" idx="1"/>
          </p:nvPr>
        </p:nvSpPr>
        <p:spPr>
          <a:xfrm>
            <a:off x="2392352" y="14484864"/>
            <a:ext cx="32888400" cy="2308800"/>
          </a:xfrm>
          <a:prstGeom prst="rect">
            <a:avLst/>
          </a:prstGeom>
        </p:spPr>
        <p:txBody>
          <a:bodyPr lIns="491501" tIns="491501" rIns="491501" bIns="491501" anchor="t" anchorCtr="0"/>
          <a:lstStyle>
            <a:lvl1pPr lvl="0">
              <a:lnSpc>
                <a:spcPct val="100000"/>
              </a:lnSpc>
              <a:spcBef>
                <a:spcPts val="0"/>
              </a:spcBef>
              <a:spcAft>
                <a:spcPts val="0"/>
              </a:spcAft>
              <a:buClr>
                <a:schemeClr val="lt1"/>
              </a:buClr>
              <a:buSzPct val="100000"/>
              <a:buNone/>
              <a:defRPr sz="9416">
                <a:solidFill>
                  <a:schemeClr val="lt1"/>
                </a:solidFill>
              </a:defRPr>
            </a:lvl1pPr>
            <a:lvl2pPr lvl="1">
              <a:lnSpc>
                <a:spcPct val="100000"/>
              </a:lnSpc>
              <a:spcBef>
                <a:spcPts val="0"/>
              </a:spcBef>
              <a:spcAft>
                <a:spcPts val="0"/>
              </a:spcAft>
              <a:buClr>
                <a:schemeClr val="lt1"/>
              </a:buClr>
              <a:buSzPct val="100000"/>
              <a:buNone/>
              <a:defRPr sz="9416">
                <a:solidFill>
                  <a:schemeClr val="lt1"/>
                </a:solidFill>
              </a:defRPr>
            </a:lvl2pPr>
            <a:lvl3pPr lvl="2">
              <a:lnSpc>
                <a:spcPct val="100000"/>
              </a:lnSpc>
              <a:spcBef>
                <a:spcPts val="0"/>
              </a:spcBef>
              <a:spcAft>
                <a:spcPts val="0"/>
              </a:spcAft>
              <a:buClr>
                <a:schemeClr val="lt1"/>
              </a:buClr>
              <a:buSzPct val="100000"/>
              <a:buNone/>
              <a:defRPr sz="9416">
                <a:solidFill>
                  <a:schemeClr val="lt1"/>
                </a:solidFill>
              </a:defRPr>
            </a:lvl3pPr>
            <a:lvl4pPr lvl="3">
              <a:lnSpc>
                <a:spcPct val="100000"/>
              </a:lnSpc>
              <a:spcBef>
                <a:spcPts val="0"/>
              </a:spcBef>
              <a:spcAft>
                <a:spcPts val="0"/>
              </a:spcAft>
              <a:buClr>
                <a:schemeClr val="lt1"/>
              </a:buClr>
              <a:buSzPct val="100000"/>
              <a:buNone/>
              <a:defRPr sz="9416">
                <a:solidFill>
                  <a:schemeClr val="lt1"/>
                </a:solidFill>
              </a:defRPr>
            </a:lvl4pPr>
            <a:lvl5pPr lvl="4">
              <a:lnSpc>
                <a:spcPct val="100000"/>
              </a:lnSpc>
              <a:spcBef>
                <a:spcPts val="0"/>
              </a:spcBef>
              <a:spcAft>
                <a:spcPts val="0"/>
              </a:spcAft>
              <a:buClr>
                <a:schemeClr val="lt1"/>
              </a:buClr>
              <a:buSzPct val="100000"/>
              <a:buNone/>
              <a:defRPr sz="9416">
                <a:solidFill>
                  <a:schemeClr val="lt1"/>
                </a:solidFill>
              </a:defRPr>
            </a:lvl5pPr>
            <a:lvl6pPr lvl="5">
              <a:lnSpc>
                <a:spcPct val="100000"/>
              </a:lnSpc>
              <a:spcBef>
                <a:spcPts val="0"/>
              </a:spcBef>
              <a:spcAft>
                <a:spcPts val="0"/>
              </a:spcAft>
              <a:buClr>
                <a:schemeClr val="lt1"/>
              </a:buClr>
              <a:buSzPct val="100000"/>
              <a:buNone/>
              <a:defRPr sz="9416">
                <a:solidFill>
                  <a:schemeClr val="lt1"/>
                </a:solidFill>
              </a:defRPr>
            </a:lvl6pPr>
            <a:lvl7pPr lvl="6">
              <a:lnSpc>
                <a:spcPct val="100000"/>
              </a:lnSpc>
              <a:spcBef>
                <a:spcPts val="0"/>
              </a:spcBef>
              <a:spcAft>
                <a:spcPts val="0"/>
              </a:spcAft>
              <a:buClr>
                <a:schemeClr val="lt1"/>
              </a:buClr>
              <a:buSzPct val="100000"/>
              <a:buNone/>
              <a:defRPr sz="9416">
                <a:solidFill>
                  <a:schemeClr val="lt1"/>
                </a:solidFill>
              </a:defRPr>
            </a:lvl7pPr>
            <a:lvl8pPr lvl="7">
              <a:lnSpc>
                <a:spcPct val="100000"/>
              </a:lnSpc>
              <a:spcBef>
                <a:spcPts val="0"/>
              </a:spcBef>
              <a:spcAft>
                <a:spcPts val="0"/>
              </a:spcAft>
              <a:buClr>
                <a:schemeClr val="lt1"/>
              </a:buClr>
              <a:buSzPct val="100000"/>
              <a:buNone/>
              <a:defRPr sz="9416">
                <a:solidFill>
                  <a:schemeClr val="lt1"/>
                </a:solidFill>
              </a:defRPr>
            </a:lvl8pPr>
            <a:lvl9pPr lvl="8">
              <a:lnSpc>
                <a:spcPct val="100000"/>
              </a:lnSpc>
              <a:spcBef>
                <a:spcPts val="0"/>
              </a:spcBef>
              <a:spcAft>
                <a:spcPts val="0"/>
              </a:spcAft>
              <a:buClr>
                <a:schemeClr val="lt1"/>
              </a:buClr>
              <a:buSzPct val="100000"/>
              <a:buNone/>
              <a:defRPr sz="9416">
                <a:solidFill>
                  <a:schemeClr val="lt1"/>
                </a:solidFill>
              </a:defRPr>
            </a:lvl9pPr>
          </a:lstStyle>
          <a:p>
            <a:endParaRPr/>
          </a:p>
        </p:txBody>
      </p:sp>
      <p:sp>
        <p:nvSpPr>
          <p:cNvPr id="18" name="Shape 18"/>
          <p:cNvSpPr txBox="1">
            <a:spLocks noGrp="1"/>
          </p:cNvSpPr>
          <p:nvPr>
            <p:ph type="sldNum" idx="12"/>
          </p:nvPr>
        </p:nvSpPr>
        <p:spPr>
          <a:xfrm>
            <a:off x="33841724" y="24806347"/>
            <a:ext cx="2194800" cy="2099200"/>
          </a:xfrm>
          <a:prstGeom prst="rect">
            <a:avLst/>
          </a:prstGeom>
        </p:spPr>
        <p:txBody>
          <a:bodyPr lIns="491501" tIns="491501" rIns="491501" bIns="491501"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3211255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229600" y="1252456"/>
            <a:ext cx="27660600" cy="3014747"/>
          </a:xfrm>
        </p:spPr>
        <p:txBody>
          <a:bodyPr/>
          <a:lstStyle/>
          <a:p>
            <a:r>
              <a:rPr lang="en-US"/>
              <a:t>Click to edit Master title style</a:t>
            </a:r>
            <a:endParaRPr lang="en-US" dirty="0"/>
          </a:p>
        </p:txBody>
      </p:sp>
      <p:sp>
        <p:nvSpPr>
          <p:cNvPr id="3" name="Content Placeholder 2"/>
          <p:cNvSpPr>
            <a:spLocks noGrp="1"/>
          </p:cNvSpPr>
          <p:nvPr>
            <p:ph idx="1"/>
          </p:nvPr>
        </p:nvSpPr>
        <p:spPr>
          <a:xfrm>
            <a:off x="685800" y="5181600"/>
            <a:ext cx="35204400" cy="20309258"/>
          </a:xfrm>
        </p:spPr>
        <p:txBody>
          <a:bodyPr/>
          <a:lstStyle>
            <a:lvl1pPr>
              <a:defRPr lang="en-US" smtClean="0"/>
            </a:lvl1pPr>
            <a:lvl2pPr>
              <a:defRPr lang="en-US" smtClean="0"/>
            </a:lvl2pPr>
            <a:lvl3pPr>
              <a:defRPr lang="en-US" smtClean="0"/>
            </a:lvl3pPr>
            <a:lvl4pPr>
              <a:defRPr lang="en-US"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53248154"/>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28"/>
        <p:cNvGrpSpPr/>
        <p:nvPr/>
      </p:nvGrpSpPr>
      <p:grpSpPr>
        <a:xfrm>
          <a:off x="0" y="0"/>
          <a:ext cx="0" cy="0"/>
          <a:chOff x="0" y="0"/>
          <a:chExt cx="0" cy="0"/>
        </a:xfrm>
      </p:grpSpPr>
      <p:sp>
        <p:nvSpPr>
          <p:cNvPr id="35" name="Shape 35"/>
          <p:cNvSpPr txBox="1">
            <a:spLocks noGrp="1"/>
          </p:cNvSpPr>
          <p:nvPr>
            <p:ph type="title"/>
          </p:nvPr>
        </p:nvSpPr>
        <p:spPr>
          <a:xfrm>
            <a:off x="1246800" y="2186667"/>
            <a:ext cx="34082400" cy="3241600"/>
          </a:xfrm>
          <a:prstGeom prst="rect">
            <a:avLst/>
          </a:prstGeom>
        </p:spPr>
        <p:txBody>
          <a:bodyPr lIns="491501" tIns="491501" rIns="491501" bIns="491501"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6" name="Shape 36"/>
          <p:cNvSpPr txBox="1">
            <a:spLocks noGrp="1"/>
          </p:cNvSpPr>
          <p:nvPr>
            <p:ph type="body" idx="1"/>
          </p:nvPr>
        </p:nvSpPr>
        <p:spPr>
          <a:xfrm>
            <a:off x="1246800" y="6559333"/>
            <a:ext cx="34082400" cy="17808000"/>
          </a:xfrm>
          <a:prstGeom prst="rect">
            <a:avLst/>
          </a:prstGeom>
        </p:spPr>
        <p:txBody>
          <a:bodyPr lIns="491501" tIns="491501" rIns="491501" bIns="491501"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37" name="Shape 37"/>
          <p:cNvSpPr txBox="1">
            <a:spLocks noGrp="1"/>
          </p:cNvSpPr>
          <p:nvPr>
            <p:ph type="sldNum" idx="12"/>
          </p:nvPr>
        </p:nvSpPr>
        <p:spPr>
          <a:xfrm>
            <a:off x="33841724" y="24806347"/>
            <a:ext cx="2194800" cy="2099200"/>
          </a:xfrm>
          <a:prstGeom prst="rect">
            <a:avLst/>
          </a:prstGeom>
        </p:spPr>
        <p:txBody>
          <a:bodyPr lIns="491501" tIns="491501" rIns="491501" bIns="491501"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29300596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Application - Continuum">
    <p:spTree>
      <p:nvGrpSpPr>
        <p:cNvPr id="1" name=""/>
        <p:cNvGrpSpPr/>
        <p:nvPr/>
      </p:nvGrpSpPr>
      <p:grpSpPr>
        <a:xfrm>
          <a:off x="0" y="0"/>
          <a:ext cx="0" cy="0"/>
          <a:chOff x="0" y="0"/>
          <a:chExt cx="0" cy="0"/>
        </a:xfrm>
      </p:grpSpPr>
      <p:sp>
        <p:nvSpPr>
          <p:cNvPr id="331" name="Pentagon 330"/>
          <p:cNvSpPr/>
          <p:nvPr/>
        </p:nvSpPr>
        <p:spPr>
          <a:xfrm>
            <a:off x="23765046" y="4578458"/>
            <a:ext cx="12804380" cy="121920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PROCESS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8656" y="7984787"/>
            <a:ext cx="35204400" cy="17506075"/>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entagon 7"/>
          <p:cNvSpPr/>
          <p:nvPr/>
        </p:nvSpPr>
        <p:spPr>
          <a:xfrm>
            <a:off x="11969496" y="4595280"/>
            <a:ext cx="12810744" cy="1219200"/>
          </a:xfrm>
          <a:prstGeom prst="homePlate">
            <a:avLst/>
          </a:prstGeom>
          <a:solidFill>
            <a:srgbClr val="1A1F51"/>
          </a:solidFill>
          <a:ln>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chemeClr val="bg1"/>
                </a:solidFill>
              </a:rPr>
              <a:t>RESOURCES</a:t>
            </a:r>
          </a:p>
        </p:txBody>
      </p:sp>
      <p:sp>
        <p:nvSpPr>
          <p:cNvPr id="9" name="Pentagon 8"/>
          <p:cNvSpPr/>
          <p:nvPr/>
        </p:nvSpPr>
        <p:spPr>
          <a:xfrm>
            <a:off x="-4" y="4572000"/>
            <a:ext cx="12810744" cy="1280160"/>
          </a:xfrm>
          <a:prstGeom prst="homePlate">
            <a:avLst/>
          </a:prstGeom>
          <a:solidFill>
            <a:srgbClr val="FF9800"/>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rgbClr val="1A1F51"/>
                </a:solidFill>
              </a:rPr>
              <a:t>APPLICATION</a:t>
            </a:r>
          </a:p>
        </p:txBody>
      </p:sp>
      <p:grpSp>
        <p:nvGrpSpPr>
          <p:cNvPr id="7" name="Group 6"/>
          <p:cNvGrpSpPr/>
          <p:nvPr/>
        </p:nvGrpSpPr>
        <p:grpSpPr>
          <a:xfrm>
            <a:off x="-4" y="6109318"/>
            <a:ext cx="36550376" cy="1255776"/>
            <a:chOff x="6350" y="1133856"/>
            <a:chExt cx="12183458" cy="313944"/>
          </a:xfrm>
        </p:grpSpPr>
        <p:grpSp>
          <p:nvGrpSpPr>
            <p:cNvPr id="10" name="Group 9"/>
            <p:cNvGrpSpPr/>
            <p:nvPr/>
          </p:nvGrpSpPr>
          <p:grpSpPr>
            <a:xfrm>
              <a:off x="6350" y="1143000"/>
              <a:ext cx="12183458" cy="304800"/>
              <a:chOff x="6350" y="1099455"/>
              <a:chExt cx="12183458" cy="223161"/>
            </a:xfrm>
          </p:grpSpPr>
          <p:grpSp>
            <p:nvGrpSpPr>
              <p:cNvPr id="17" name="Group 16"/>
              <p:cNvGrpSpPr/>
              <p:nvPr/>
            </p:nvGrpSpPr>
            <p:grpSpPr>
              <a:xfrm>
                <a:off x="6350" y="1099459"/>
                <a:ext cx="3044952" cy="223157"/>
                <a:chOff x="35380" y="1099459"/>
                <a:chExt cx="2514723" cy="223157"/>
              </a:xfrm>
            </p:grpSpPr>
            <p:grpSp>
              <p:nvGrpSpPr>
                <p:cNvPr id="111" name="Group 110"/>
                <p:cNvGrpSpPr/>
                <p:nvPr/>
              </p:nvGrpSpPr>
              <p:grpSpPr>
                <a:xfrm>
                  <a:off x="873701" y="1099459"/>
                  <a:ext cx="838201" cy="223157"/>
                  <a:chOff x="4953000" y="1981200"/>
                  <a:chExt cx="1066800" cy="228600"/>
                </a:xfrm>
              </p:grpSpPr>
              <p:sp>
                <p:nvSpPr>
                  <p:cNvPr id="132" name="Rectangle 131"/>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33" name="Straight Connector 13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2" name="Group 111"/>
                <p:cNvGrpSpPr/>
                <p:nvPr/>
              </p:nvGrpSpPr>
              <p:grpSpPr>
                <a:xfrm>
                  <a:off x="35380" y="1099459"/>
                  <a:ext cx="838201" cy="223157"/>
                  <a:chOff x="4953000" y="1981200"/>
                  <a:chExt cx="1066800" cy="228600"/>
                </a:xfrm>
              </p:grpSpPr>
              <p:sp>
                <p:nvSpPr>
                  <p:cNvPr id="123" name="Rectangle 122"/>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24" name="Straight Connector 123"/>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13" name="Group 112"/>
                <p:cNvGrpSpPr/>
                <p:nvPr/>
              </p:nvGrpSpPr>
              <p:grpSpPr>
                <a:xfrm>
                  <a:off x="1711902" y="1100745"/>
                  <a:ext cx="838201" cy="221870"/>
                  <a:chOff x="4953000" y="1981200"/>
                  <a:chExt cx="1066800" cy="228600"/>
                </a:xfrm>
              </p:grpSpPr>
              <p:sp>
                <p:nvSpPr>
                  <p:cNvPr id="114" name="Rectangle 113"/>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15" name="Straight Connector 11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8" name="Straight Connector 11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8" name="Group 17"/>
              <p:cNvGrpSpPr/>
              <p:nvPr/>
            </p:nvGrpSpPr>
            <p:grpSpPr>
              <a:xfrm>
                <a:off x="3053200" y="1099459"/>
                <a:ext cx="3044952" cy="223157"/>
                <a:chOff x="35380" y="1099459"/>
                <a:chExt cx="2514723" cy="223157"/>
              </a:xfrm>
            </p:grpSpPr>
            <p:grpSp>
              <p:nvGrpSpPr>
                <p:cNvPr id="81" name="Group 80"/>
                <p:cNvGrpSpPr/>
                <p:nvPr/>
              </p:nvGrpSpPr>
              <p:grpSpPr>
                <a:xfrm>
                  <a:off x="873701" y="1099459"/>
                  <a:ext cx="838201" cy="223157"/>
                  <a:chOff x="4953000" y="1981200"/>
                  <a:chExt cx="1066800" cy="228600"/>
                </a:xfrm>
              </p:grpSpPr>
              <p:sp>
                <p:nvSpPr>
                  <p:cNvPr id="102" name="Rectangle 101"/>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03" name="Straight Connector 10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8" name="Straight Connector 10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0" name="Straight Connector 10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2" name="Group 81"/>
                <p:cNvGrpSpPr/>
                <p:nvPr/>
              </p:nvGrpSpPr>
              <p:grpSpPr>
                <a:xfrm>
                  <a:off x="35380" y="1099459"/>
                  <a:ext cx="838201" cy="223157"/>
                  <a:chOff x="4953000" y="1981200"/>
                  <a:chExt cx="1066800" cy="228600"/>
                </a:xfrm>
              </p:grpSpPr>
              <p:sp>
                <p:nvSpPr>
                  <p:cNvPr id="93" name="Rectangle 92"/>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94" name="Straight Connector 93"/>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83" name="Group 82"/>
                <p:cNvGrpSpPr/>
                <p:nvPr/>
              </p:nvGrpSpPr>
              <p:grpSpPr>
                <a:xfrm>
                  <a:off x="1711902" y="1100745"/>
                  <a:ext cx="838201" cy="221870"/>
                  <a:chOff x="4953000" y="1981200"/>
                  <a:chExt cx="1066800" cy="228600"/>
                </a:xfrm>
              </p:grpSpPr>
              <p:sp>
                <p:nvSpPr>
                  <p:cNvPr id="84" name="Rectangle 83"/>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85" name="Straight Connector 8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8" name="Straight Connector 8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9" name="Straight Connector 8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0" name="Straight Connector 8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1" name="Straight Connector 9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9" name="Group 18"/>
              <p:cNvGrpSpPr/>
              <p:nvPr/>
            </p:nvGrpSpPr>
            <p:grpSpPr>
              <a:xfrm>
                <a:off x="6098152" y="1099457"/>
                <a:ext cx="3044952" cy="223157"/>
                <a:chOff x="35380" y="1099459"/>
                <a:chExt cx="2514722" cy="223157"/>
              </a:xfrm>
            </p:grpSpPr>
            <p:grpSp>
              <p:nvGrpSpPr>
                <p:cNvPr id="51" name="Group 50"/>
                <p:cNvGrpSpPr/>
                <p:nvPr/>
              </p:nvGrpSpPr>
              <p:grpSpPr>
                <a:xfrm>
                  <a:off x="873701" y="1099459"/>
                  <a:ext cx="838201" cy="223157"/>
                  <a:chOff x="4953000" y="1981200"/>
                  <a:chExt cx="1066800" cy="228600"/>
                </a:xfrm>
              </p:grpSpPr>
              <p:sp>
                <p:nvSpPr>
                  <p:cNvPr id="72" name="Rectangle 71"/>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73" name="Straight Connector 7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2" name="Group 51"/>
                <p:cNvGrpSpPr/>
                <p:nvPr/>
              </p:nvGrpSpPr>
              <p:grpSpPr>
                <a:xfrm>
                  <a:off x="35380" y="1099459"/>
                  <a:ext cx="838201" cy="223157"/>
                  <a:chOff x="4953000" y="1981200"/>
                  <a:chExt cx="1066800" cy="228600"/>
                </a:xfrm>
              </p:grpSpPr>
              <p:sp>
                <p:nvSpPr>
                  <p:cNvPr id="63" name="Rectangle 62"/>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64" name="Straight Connector 63"/>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5" name="Straight Connector 64"/>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3" name="Group 52"/>
                <p:cNvGrpSpPr/>
                <p:nvPr/>
              </p:nvGrpSpPr>
              <p:grpSpPr>
                <a:xfrm>
                  <a:off x="1711901" y="1100745"/>
                  <a:ext cx="838201" cy="221870"/>
                  <a:chOff x="4952996" y="1981200"/>
                  <a:chExt cx="1066800" cy="228600"/>
                </a:xfrm>
              </p:grpSpPr>
              <p:sp>
                <p:nvSpPr>
                  <p:cNvPr id="54" name="Rectangle 53"/>
                  <p:cNvSpPr/>
                  <p:nvPr/>
                </p:nvSpPr>
                <p:spPr>
                  <a:xfrm>
                    <a:off x="4952996"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55" name="Straight Connector 5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2" name="Straight Connector 6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0" name="Group 19"/>
              <p:cNvGrpSpPr/>
              <p:nvPr/>
            </p:nvGrpSpPr>
            <p:grpSpPr>
              <a:xfrm>
                <a:off x="9144856" y="1099455"/>
                <a:ext cx="3044952" cy="223157"/>
                <a:chOff x="35380" y="1099459"/>
                <a:chExt cx="2514723" cy="223157"/>
              </a:xfrm>
            </p:grpSpPr>
            <p:grpSp>
              <p:nvGrpSpPr>
                <p:cNvPr id="21" name="Group 20"/>
                <p:cNvGrpSpPr/>
                <p:nvPr/>
              </p:nvGrpSpPr>
              <p:grpSpPr>
                <a:xfrm>
                  <a:off x="873701" y="1099459"/>
                  <a:ext cx="838201" cy="223157"/>
                  <a:chOff x="4953000" y="1981200"/>
                  <a:chExt cx="1066800" cy="228600"/>
                </a:xfrm>
              </p:grpSpPr>
              <p:sp>
                <p:nvSpPr>
                  <p:cNvPr id="42" name="Rectangle 41"/>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3" name="Straight Connector 42"/>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 name="Straight Connector 48"/>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 name="Straight Connector 49"/>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2" name="Group 21"/>
                <p:cNvGrpSpPr/>
                <p:nvPr/>
              </p:nvGrpSpPr>
              <p:grpSpPr>
                <a:xfrm>
                  <a:off x="35380" y="1099459"/>
                  <a:ext cx="838201" cy="223157"/>
                  <a:chOff x="4953000" y="1981200"/>
                  <a:chExt cx="1066800" cy="228600"/>
                </a:xfrm>
              </p:grpSpPr>
              <p:sp>
                <p:nvSpPr>
                  <p:cNvPr id="33" name="Rectangle 32"/>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4" name="Straight Connector 33"/>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 name="Straight Connector 39"/>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3" name="Group 22"/>
                <p:cNvGrpSpPr/>
                <p:nvPr/>
              </p:nvGrpSpPr>
              <p:grpSpPr>
                <a:xfrm>
                  <a:off x="1711902" y="1100745"/>
                  <a:ext cx="838201" cy="221870"/>
                  <a:chOff x="4953000" y="1981200"/>
                  <a:chExt cx="1066800" cy="228600"/>
                </a:xfrm>
              </p:grpSpPr>
              <p:sp>
                <p:nvSpPr>
                  <p:cNvPr id="24" name="Rectangle 23"/>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5" name="Straight Connector 2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1" name="TextBox 10"/>
            <p:cNvSpPr txBox="1"/>
            <p:nvPr/>
          </p:nvSpPr>
          <p:spPr>
            <a:xfrm>
              <a:off x="6350" y="1217228"/>
              <a:ext cx="297749" cy="202588"/>
            </a:xfrm>
            <a:prstGeom prst="rect">
              <a:avLst/>
            </a:prstGeom>
            <a:noFill/>
          </p:spPr>
          <p:txBody>
            <a:bodyPr wrap="square" rtlCol="0" anchor="ctr" anchorCtr="0">
              <a:spAutoFit/>
            </a:bodyPr>
            <a:lstStyle/>
            <a:p>
              <a:pPr algn="ctr"/>
              <a:r>
                <a:rPr lang="en-US" sz="4666" dirty="0"/>
                <a:t>Å</a:t>
              </a:r>
            </a:p>
          </p:txBody>
        </p:sp>
        <p:sp>
          <p:nvSpPr>
            <p:cNvPr id="12" name="TextBox 11"/>
            <p:cNvSpPr txBox="1"/>
            <p:nvPr/>
          </p:nvSpPr>
          <p:spPr>
            <a:xfrm>
              <a:off x="1021286" y="1133856"/>
              <a:ext cx="295157" cy="304790"/>
            </a:xfrm>
            <a:prstGeom prst="rect">
              <a:avLst/>
            </a:prstGeom>
            <a:noFill/>
          </p:spPr>
          <p:txBody>
            <a:bodyPr wrap="square" lIns="9144" tIns="0" rIns="9144" bIns="0" rtlCol="0" anchor="ctr" anchorCtr="0">
              <a:normAutofit/>
            </a:bodyPr>
            <a:lstStyle/>
            <a:p>
              <a:pPr algn="ctr"/>
              <a:r>
                <a:rPr lang="en-US" sz="4666" dirty="0"/>
                <a:t>nm</a:t>
              </a:r>
            </a:p>
          </p:txBody>
        </p:sp>
        <p:sp>
          <p:nvSpPr>
            <p:cNvPr id="13" name="TextBox 12"/>
            <p:cNvSpPr txBox="1"/>
            <p:nvPr/>
          </p:nvSpPr>
          <p:spPr>
            <a:xfrm>
              <a:off x="4062961" y="1133856"/>
              <a:ext cx="299647" cy="304790"/>
            </a:xfrm>
            <a:prstGeom prst="rect">
              <a:avLst/>
            </a:prstGeom>
            <a:noFill/>
          </p:spPr>
          <p:txBody>
            <a:bodyPr wrap="square" lIns="9144" tIns="0" rIns="9144" bIns="0" rtlCol="0" anchor="ctr" anchorCtr="0">
              <a:normAutofit/>
            </a:bodyPr>
            <a:lstStyle/>
            <a:p>
              <a:pPr algn="ctr"/>
              <a:r>
                <a:rPr lang="en-US" sz="4666" dirty="0"/>
                <a:t>µm</a:t>
              </a:r>
            </a:p>
          </p:txBody>
        </p:sp>
        <p:sp>
          <p:nvSpPr>
            <p:cNvPr id="14" name="TextBox 13"/>
            <p:cNvSpPr txBox="1"/>
            <p:nvPr/>
          </p:nvSpPr>
          <p:spPr>
            <a:xfrm>
              <a:off x="7114835" y="1134820"/>
              <a:ext cx="299647" cy="304790"/>
            </a:xfrm>
            <a:prstGeom prst="rect">
              <a:avLst/>
            </a:prstGeom>
            <a:noFill/>
          </p:spPr>
          <p:txBody>
            <a:bodyPr wrap="square" lIns="9144" tIns="0" rIns="9144" bIns="0" rtlCol="0" anchor="ctr" anchorCtr="0">
              <a:normAutofit fontScale="92500" lnSpcReduction="10000"/>
            </a:bodyPr>
            <a:lstStyle/>
            <a:p>
              <a:pPr algn="ctr"/>
              <a:r>
                <a:rPr lang="en-US" sz="4666" dirty="0"/>
                <a:t>mm</a:t>
              </a:r>
            </a:p>
          </p:txBody>
        </p:sp>
        <p:sp>
          <p:nvSpPr>
            <p:cNvPr id="15" name="TextBox 14"/>
            <p:cNvSpPr txBox="1"/>
            <p:nvPr/>
          </p:nvSpPr>
          <p:spPr>
            <a:xfrm>
              <a:off x="10157966" y="1133856"/>
              <a:ext cx="299647" cy="304790"/>
            </a:xfrm>
            <a:prstGeom prst="rect">
              <a:avLst/>
            </a:prstGeom>
            <a:noFill/>
          </p:spPr>
          <p:txBody>
            <a:bodyPr wrap="square" lIns="9144" tIns="0" rIns="9144" bIns="0" rtlCol="0" anchor="ctr" anchorCtr="0">
              <a:normAutofit/>
            </a:bodyPr>
            <a:lstStyle/>
            <a:p>
              <a:pPr algn="ctr"/>
              <a:r>
                <a:rPr lang="en-US" sz="4666" dirty="0"/>
                <a:t>m</a:t>
              </a:r>
            </a:p>
          </p:txBody>
        </p:sp>
        <p:sp>
          <p:nvSpPr>
            <p:cNvPr id="16" name="TextBox 15"/>
            <p:cNvSpPr txBox="1"/>
            <p:nvPr/>
          </p:nvSpPr>
          <p:spPr>
            <a:xfrm>
              <a:off x="8135411" y="1133856"/>
              <a:ext cx="299647" cy="304790"/>
            </a:xfrm>
            <a:prstGeom prst="rect">
              <a:avLst/>
            </a:prstGeom>
            <a:noFill/>
          </p:spPr>
          <p:txBody>
            <a:bodyPr wrap="square" lIns="9144" tIns="0" rIns="9144" bIns="0" rtlCol="0" anchor="ctr" anchorCtr="0">
              <a:normAutofit/>
            </a:bodyPr>
            <a:lstStyle/>
            <a:p>
              <a:pPr algn="ctr"/>
              <a:r>
                <a:rPr lang="en-US" sz="4666" dirty="0"/>
                <a:t>cm</a:t>
              </a:r>
            </a:p>
          </p:txBody>
        </p:sp>
      </p:grpSp>
    </p:spTree>
    <p:extLst>
      <p:ext uri="{BB962C8B-B14F-4D97-AF65-F5344CB8AC3E}">
        <p14:creationId xmlns:p14="http://schemas.microsoft.com/office/powerpoint/2010/main" val="265284579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Resources - Continuum ANIMATED">
    <p:spTree>
      <p:nvGrpSpPr>
        <p:cNvPr id="1" name=""/>
        <p:cNvGrpSpPr/>
        <p:nvPr/>
      </p:nvGrpSpPr>
      <p:grpSpPr>
        <a:xfrm>
          <a:off x="0" y="0"/>
          <a:ext cx="0" cy="0"/>
          <a:chOff x="0" y="0"/>
          <a:chExt cx="0" cy="0"/>
        </a:xfrm>
      </p:grpSpPr>
      <p:sp>
        <p:nvSpPr>
          <p:cNvPr id="331" name="Pentagon 330"/>
          <p:cNvSpPr/>
          <p:nvPr/>
        </p:nvSpPr>
        <p:spPr>
          <a:xfrm>
            <a:off x="23765046" y="4578458"/>
            <a:ext cx="12804380" cy="121920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PROCESS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Pentagon 7"/>
          <p:cNvSpPr/>
          <p:nvPr/>
        </p:nvSpPr>
        <p:spPr>
          <a:xfrm>
            <a:off x="11969496" y="4595280"/>
            <a:ext cx="12810744" cy="1219200"/>
          </a:xfrm>
          <a:prstGeom prst="homePlate">
            <a:avLst/>
          </a:prstGeom>
          <a:solidFill>
            <a:srgbClr val="FF9800"/>
          </a:solidFill>
          <a:ln>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rgbClr val="44464B"/>
                </a:solidFill>
              </a:rPr>
              <a:t>RESOURCES</a:t>
            </a:r>
          </a:p>
        </p:txBody>
      </p:sp>
      <p:sp>
        <p:nvSpPr>
          <p:cNvPr id="9" name="Pentagon 8"/>
          <p:cNvSpPr/>
          <p:nvPr/>
        </p:nvSpPr>
        <p:spPr>
          <a:xfrm>
            <a:off x="-4" y="4572000"/>
            <a:ext cx="12810744" cy="128016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APPLICATION</a:t>
            </a:r>
          </a:p>
        </p:txBody>
      </p:sp>
      <p:sp>
        <p:nvSpPr>
          <p:cNvPr id="141" name="Content Placeholder 2"/>
          <p:cNvSpPr>
            <a:spLocks noGrp="1"/>
          </p:cNvSpPr>
          <p:nvPr>
            <p:ph idx="1"/>
          </p:nvPr>
        </p:nvSpPr>
        <p:spPr>
          <a:xfrm>
            <a:off x="678656" y="6146998"/>
            <a:ext cx="35204400" cy="1806212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274" name="Group 273"/>
          <p:cNvGrpSpPr/>
          <p:nvPr/>
        </p:nvGrpSpPr>
        <p:grpSpPr>
          <a:xfrm>
            <a:off x="-4" y="24384000"/>
            <a:ext cx="36550376" cy="1255776"/>
            <a:chOff x="6350" y="1133856"/>
            <a:chExt cx="12183458" cy="313944"/>
          </a:xfrm>
        </p:grpSpPr>
        <p:grpSp>
          <p:nvGrpSpPr>
            <p:cNvPr id="275" name="Group 274"/>
            <p:cNvGrpSpPr/>
            <p:nvPr/>
          </p:nvGrpSpPr>
          <p:grpSpPr>
            <a:xfrm>
              <a:off x="6350" y="1143000"/>
              <a:ext cx="12183458" cy="304800"/>
              <a:chOff x="6350" y="1099455"/>
              <a:chExt cx="12183458" cy="223161"/>
            </a:xfrm>
          </p:grpSpPr>
          <p:grpSp>
            <p:nvGrpSpPr>
              <p:cNvPr id="282" name="Group 281"/>
              <p:cNvGrpSpPr/>
              <p:nvPr/>
            </p:nvGrpSpPr>
            <p:grpSpPr>
              <a:xfrm>
                <a:off x="6350" y="1099459"/>
                <a:ext cx="3044952" cy="223157"/>
                <a:chOff x="35380" y="1099459"/>
                <a:chExt cx="2514723" cy="223157"/>
              </a:xfrm>
            </p:grpSpPr>
            <p:grpSp>
              <p:nvGrpSpPr>
                <p:cNvPr id="377" name="Group 376"/>
                <p:cNvGrpSpPr/>
                <p:nvPr/>
              </p:nvGrpSpPr>
              <p:grpSpPr>
                <a:xfrm>
                  <a:off x="873701" y="1099459"/>
                  <a:ext cx="838201" cy="223157"/>
                  <a:chOff x="4953000" y="1981200"/>
                  <a:chExt cx="1066800" cy="228600"/>
                </a:xfrm>
              </p:grpSpPr>
              <p:sp>
                <p:nvSpPr>
                  <p:cNvPr id="398" name="Rectangle 39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99" name="Straight Connector 39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0" name="Straight Connector 39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8" name="Group 377"/>
                <p:cNvGrpSpPr/>
                <p:nvPr/>
              </p:nvGrpSpPr>
              <p:grpSpPr>
                <a:xfrm>
                  <a:off x="35380" y="1099459"/>
                  <a:ext cx="838201" cy="223157"/>
                  <a:chOff x="4953000" y="1981200"/>
                  <a:chExt cx="1066800" cy="228600"/>
                </a:xfrm>
              </p:grpSpPr>
              <p:sp>
                <p:nvSpPr>
                  <p:cNvPr id="389" name="Rectangle 38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90" name="Straight Connector 38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1" name="Straight Connector 39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2" name="Straight Connector 39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3" name="Straight Connector 39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4" name="Straight Connector 39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5" name="Straight Connector 39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79" name="Group 378"/>
                <p:cNvGrpSpPr/>
                <p:nvPr/>
              </p:nvGrpSpPr>
              <p:grpSpPr>
                <a:xfrm>
                  <a:off x="1711902" y="1100745"/>
                  <a:ext cx="838201" cy="221870"/>
                  <a:chOff x="4953000" y="1981200"/>
                  <a:chExt cx="1066800" cy="228600"/>
                </a:xfrm>
              </p:grpSpPr>
              <p:sp>
                <p:nvSpPr>
                  <p:cNvPr id="380" name="Rectangle 37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81" name="Straight Connector 38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2" name="Straight Connector 38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3" name="Straight Connector 38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4" name="Straight Connector 38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5" name="Straight Connector 38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6" name="Straight Connector 38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7" name="Straight Connector 38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8" name="Straight Connector 38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3" name="Group 282"/>
              <p:cNvGrpSpPr/>
              <p:nvPr/>
            </p:nvGrpSpPr>
            <p:grpSpPr>
              <a:xfrm>
                <a:off x="3053200" y="1099459"/>
                <a:ext cx="3044952" cy="223157"/>
                <a:chOff x="35380" y="1099459"/>
                <a:chExt cx="2514723" cy="223157"/>
              </a:xfrm>
            </p:grpSpPr>
            <p:grpSp>
              <p:nvGrpSpPr>
                <p:cNvPr id="347" name="Group 346"/>
                <p:cNvGrpSpPr/>
                <p:nvPr/>
              </p:nvGrpSpPr>
              <p:grpSpPr>
                <a:xfrm>
                  <a:off x="873701" y="1099459"/>
                  <a:ext cx="838201" cy="223157"/>
                  <a:chOff x="4953000" y="1981200"/>
                  <a:chExt cx="1066800" cy="228600"/>
                </a:xfrm>
              </p:grpSpPr>
              <p:sp>
                <p:nvSpPr>
                  <p:cNvPr id="368" name="Rectangle 36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69" name="Straight Connector 36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4" name="Straight Connector 37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5" name="Straight Connector 37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6" name="Straight Connector 37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8" name="Group 347"/>
                <p:cNvGrpSpPr/>
                <p:nvPr/>
              </p:nvGrpSpPr>
              <p:grpSpPr>
                <a:xfrm>
                  <a:off x="35380" y="1099459"/>
                  <a:ext cx="838201" cy="223157"/>
                  <a:chOff x="4953000" y="1981200"/>
                  <a:chExt cx="1066800" cy="228600"/>
                </a:xfrm>
              </p:grpSpPr>
              <p:sp>
                <p:nvSpPr>
                  <p:cNvPr id="359" name="Rectangle 35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60" name="Straight Connector 35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49" name="Group 348"/>
                <p:cNvGrpSpPr/>
                <p:nvPr/>
              </p:nvGrpSpPr>
              <p:grpSpPr>
                <a:xfrm>
                  <a:off x="1711902" y="1100745"/>
                  <a:ext cx="838201" cy="221870"/>
                  <a:chOff x="4953000" y="1981200"/>
                  <a:chExt cx="1066800" cy="228600"/>
                </a:xfrm>
              </p:grpSpPr>
              <p:sp>
                <p:nvSpPr>
                  <p:cNvPr id="350" name="Rectangle 34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51" name="Straight Connector 35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2" name="Straight Connector 35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3" name="Straight Connector 35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4" name="Straight Connector 35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5" name="Straight Connector 35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4" name="Group 283"/>
              <p:cNvGrpSpPr/>
              <p:nvPr/>
            </p:nvGrpSpPr>
            <p:grpSpPr>
              <a:xfrm>
                <a:off x="6098152" y="1099457"/>
                <a:ext cx="3044952" cy="223157"/>
                <a:chOff x="35380" y="1099459"/>
                <a:chExt cx="2514722" cy="223157"/>
              </a:xfrm>
            </p:grpSpPr>
            <p:grpSp>
              <p:nvGrpSpPr>
                <p:cNvPr id="316" name="Group 315"/>
                <p:cNvGrpSpPr/>
                <p:nvPr/>
              </p:nvGrpSpPr>
              <p:grpSpPr>
                <a:xfrm>
                  <a:off x="873701" y="1099459"/>
                  <a:ext cx="838201" cy="223157"/>
                  <a:chOff x="4953000" y="1981200"/>
                  <a:chExt cx="1066800" cy="228600"/>
                </a:xfrm>
              </p:grpSpPr>
              <p:sp>
                <p:nvSpPr>
                  <p:cNvPr id="338" name="Rectangle 33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39" name="Straight Connector 33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1" name="Straight Connector 34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2" name="Straight Connector 34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3" name="Straight Connector 34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7" name="Group 316"/>
                <p:cNvGrpSpPr/>
                <p:nvPr/>
              </p:nvGrpSpPr>
              <p:grpSpPr>
                <a:xfrm>
                  <a:off x="35380" y="1099459"/>
                  <a:ext cx="838201" cy="223157"/>
                  <a:chOff x="4953000" y="1981200"/>
                  <a:chExt cx="1066800" cy="228600"/>
                </a:xfrm>
              </p:grpSpPr>
              <p:sp>
                <p:nvSpPr>
                  <p:cNvPr id="328" name="Rectangle 32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29" name="Straight Connector 32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0" name="Straight Connector 32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2" name="Straight Connector 33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3" name="Straight Connector 33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4" name="Straight Connector 33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5" name="Straight Connector 33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6" name="Straight Connector 33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318" name="Group 317"/>
                <p:cNvGrpSpPr/>
                <p:nvPr/>
              </p:nvGrpSpPr>
              <p:grpSpPr>
                <a:xfrm>
                  <a:off x="1711901" y="1100745"/>
                  <a:ext cx="838201" cy="221870"/>
                  <a:chOff x="4952996" y="1981200"/>
                  <a:chExt cx="1066800" cy="228600"/>
                </a:xfrm>
              </p:grpSpPr>
              <p:sp>
                <p:nvSpPr>
                  <p:cNvPr id="319" name="Rectangle 318"/>
                  <p:cNvSpPr/>
                  <p:nvPr/>
                </p:nvSpPr>
                <p:spPr>
                  <a:xfrm>
                    <a:off x="4952996"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20" name="Straight Connector 31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1" name="Straight Connector 32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2" name="Straight Connector 32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3" name="Straight Connector 32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4" name="Straight Connector 32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5" name="Straight Connector 32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6" name="Straight Connector 32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7" name="Straight Connector 32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285" name="Group 284"/>
              <p:cNvGrpSpPr/>
              <p:nvPr/>
            </p:nvGrpSpPr>
            <p:grpSpPr>
              <a:xfrm>
                <a:off x="9144856" y="1099455"/>
                <a:ext cx="3044952" cy="223157"/>
                <a:chOff x="35380" y="1099459"/>
                <a:chExt cx="2514723" cy="223157"/>
              </a:xfrm>
            </p:grpSpPr>
            <p:grpSp>
              <p:nvGrpSpPr>
                <p:cNvPr id="286" name="Group 285"/>
                <p:cNvGrpSpPr/>
                <p:nvPr/>
              </p:nvGrpSpPr>
              <p:grpSpPr>
                <a:xfrm>
                  <a:off x="873701" y="1099459"/>
                  <a:ext cx="838201" cy="223157"/>
                  <a:chOff x="4953000" y="1981200"/>
                  <a:chExt cx="1066800" cy="228600"/>
                </a:xfrm>
              </p:grpSpPr>
              <p:sp>
                <p:nvSpPr>
                  <p:cNvPr id="307" name="Rectangle 306"/>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308" name="Straight Connector 307"/>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1" name="Straight Connector 310"/>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2" name="Straight Connector 311"/>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3" name="Straight Connector 312"/>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4" name="Straight Connector 313"/>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5" name="Straight Connector 314"/>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7" name="Group 286"/>
                <p:cNvGrpSpPr/>
                <p:nvPr/>
              </p:nvGrpSpPr>
              <p:grpSpPr>
                <a:xfrm>
                  <a:off x="35380" y="1099459"/>
                  <a:ext cx="838201" cy="223157"/>
                  <a:chOff x="4953000" y="1981200"/>
                  <a:chExt cx="1066800" cy="228600"/>
                </a:xfrm>
              </p:grpSpPr>
              <p:sp>
                <p:nvSpPr>
                  <p:cNvPr id="298" name="Rectangle 29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99" name="Straight Connector 29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1" name="Straight Connector 30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88" name="Group 287"/>
                <p:cNvGrpSpPr/>
                <p:nvPr/>
              </p:nvGrpSpPr>
              <p:grpSpPr>
                <a:xfrm>
                  <a:off x="1711902" y="1100745"/>
                  <a:ext cx="838201" cy="221870"/>
                  <a:chOff x="4953000" y="1981200"/>
                  <a:chExt cx="1066800" cy="228600"/>
                </a:xfrm>
              </p:grpSpPr>
              <p:sp>
                <p:nvSpPr>
                  <p:cNvPr id="289" name="Rectangle 28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90" name="Straight Connector 28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3" name="Straight Connector 29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4" name="Straight Connector 29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5" name="Straight Connector 29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6" name="Straight Connector 29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7" name="Straight Connector 29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276" name="TextBox 275"/>
            <p:cNvSpPr txBox="1"/>
            <p:nvPr/>
          </p:nvSpPr>
          <p:spPr>
            <a:xfrm>
              <a:off x="6350" y="1217228"/>
              <a:ext cx="297749" cy="202588"/>
            </a:xfrm>
            <a:prstGeom prst="rect">
              <a:avLst/>
            </a:prstGeom>
            <a:noFill/>
          </p:spPr>
          <p:txBody>
            <a:bodyPr wrap="square" rtlCol="0" anchor="ctr" anchorCtr="0">
              <a:spAutoFit/>
            </a:bodyPr>
            <a:lstStyle/>
            <a:p>
              <a:pPr algn="ctr"/>
              <a:r>
                <a:rPr lang="en-US" sz="4666" dirty="0"/>
                <a:t>Å</a:t>
              </a:r>
            </a:p>
          </p:txBody>
        </p:sp>
        <p:sp>
          <p:nvSpPr>
            <p:cNvPr id="277" name="TextBox 276"/>
            <p:cNvSpPr txBox="1"/>
            <p:nvPr/>
          </p:nvSpPr>
          <p:spPr>
            <a:xfrm>
              <a:off x="1021286" y="1133856"/>
              <a:ext cx="295157" cy="304790"/>
            </a:xfrm>
            <a:prstGeom prst="rect">
              <a:avLst/>
            </a:prstGeom>
            <a:noFill/>
          </p:spPr>
          <p:txBody>
            <a:bodyPr wrap="square" lIns="9144" tIns="0" rIns="9144" bIns="0" rtlCol="0" anchor="ctr" anchorCtr="0">
              <a:normAutofit/>
            </a:bodyPr>
            <a:lstStyle/>
            <a:p>
              <a:pPr algn="ctr"/>
              <a:r>
                <a:rPr lang="en-US" sz="4666" dirty="0"/>
                <a:t>nm</a:t>
              </a:r>
            </a:p>
          </p:txBody>
        </p:sp>
        <p:sp>
          <p:nvSpPr>
            <p:cNvPr id="278" name="TextBox 277"/>
            <p:cNvSpPr txBox="1"/>
            <p:nvPr/>
          </p:nvSpPr>
          <p:spPr>
            <a:xfrm>
              <a:off x="4062961" y="1133856"/>
              <a:ext cx="299647" cy="304790"/>
            </a:xfrm>
            <a:prstGeom prst="rect">
              <a:avLst/>
            </a:prstGeom>
            <a:noFill/>
          </p:spPr>
          <p:txBody>
            <a:bodyPr wrap="square" lIns="9144" tIns="0" rIns="9144" bIns="0" rtlCol="0" anchor="ctr" anchorCtr="0">
              <a:normAutofit/>
            </a:bodyPr>
            <a:lstStyle/>
            <a:p>
              <a:pPr algn="ctr"/>
              <a:r>
                <a:rPr lang="en-US" sz="4666" dirty="0"/>
                <a:t>µm</a:t>
              </a:r>
            </a:p>
          </p:txBody>
        </p:sp>
        <p:sp>
          <p:nvSpPr>
            <p:cNvPr id="279" name="TextBox 278"/>
            <p:cNvSpPr txBox="1"/>
            <p:nvPr/>
          </p:nvSpPr>
          <p:spPr>
            <a:xfrm>
              <a:off x="7114835" y="1134820"/>
              <a:ext cx="299647" cy="304790"/>
            </a:xfrm>
            <a:prstGeom prst="rect">
              <a:avLst/>
            </a:prstGeom>
            <a:noFill/>
          </p:spPr>
          <p:txBody>
            <a:bodyPr wrap="square" lIns="9144" tIns="0" rIns="9144" bIns="0" rtlCol="0" anchor="ctr" anchorCtr="0">
              <a:normAutofit fontScale="92500" lnSpcReduction="10000"/>
            </a:bodyPr>
            <a:lstStyle/>
            <a:p>
              <a:pPr algn="ctr"/>
              <a:r>
                <a:rPr lang="en-US" sz="4666" dirty="0"/>
                <a:t>mm</a:t>
              </a:r>
            </a:p>
          </p:txBody>
        </p:sp>
        <p:sp>
          <p:nvSpPr>
            <p:cNvPr id="280" name="TextBox 279"/>
            <p:cNvSpPr txBox="1"/>
            <p:nvPr/>
          </p:nvSpPr>
          <p:spPr>
            <a:xfrm>
              <a:off x="10157966" y="1133856"/>
              <a:ext cx="299647" cy="304790"/>
            </a:xfrm>
            <a:prstGeom prst="rect">
              <a:avLst/>
            </a:prstGeom>
            <a:noFill/>
          </p:spPr>
          <p:txBody>
            <a:bodyPr wrap="square" lIns="9144" tIns="0" rIns="9144" bIns="0" rtlCol="0" anchor="ctr" anchorCtr="0">
              <a:normAutofit/>
            </a:bodyPr>
            <a:lstStyle/>
            <a:p>
              <a:pPr algn="ctr"/>
              <a:r>
                <a:rPr lang="en-US" sz="4666" dirty="0"/>
                <a:t>m</a:t>
              </a:r>
            </a:p>
          </p:txBody>
        </p:sp>
        <p:sp>
          <p:nvSpPr>
            <p:cNvPr id="281" name="TextBox 280"/>
            <p:cNvSpPr txBox="1"/>
            <p:nvPr/>
          </p:nvSpPr>
          <p:spPr>
            <a:xfrm>
              <a:off x="8135411" y="1133856"/>
              <a:ext cx="299647" cy="304790"/>
            </a:xfrm>
            <a:prstGeom prst="rect">
              <a:avLst/>
            </a:prstGeom>
            <a:noFill/>
          </p:spPr>
          <p:txBody>
            <a:bodyPr wrap="square" lIns="9144" tIns="0" rIns="9144" bIns="0" rtlCol="0" anchor="ctr" anchorCtr="0">
              <a:normAutofit/>
            </a:bodyPr>
            <a:lstStyle/>
            <a:p>
              <a:pPr algn="ctr"/>
              <a:r>
                <a:rPr lang="en-US" sz="4666" dirty="0"/>
                <a:t>cm</a:t>
              </a:r>
            </a:p>
          </p:txBody>
        </p:sp>
      </p:grpSp>
      <p:grpSp>
        <p:nvGrpSpPr>
          <p:cNvPr id="935" name="Group 934"/>
          <p:cNvGrpSpPr/>
          <p:nvPr/>
        </p:nvGrpSpPr>
        <p:grpSpPr>
          <a:xfrm>
            <a:off x="-4" y="6109318"/>
            <a:ext cx="36550376" cy="1255776"/>
            <a:chOff x="6350" y="1133856"/>
            <a:chExt cx="12183458" cy="313944"/>
          </a:xfrm>
        </p:grpSpPr>
        <p:grpSp>
          <p:nvGrpSpPr>
            <p:cNvPr id="936" name="Group 935"/>
            <p:cNvGrpSpPr/>
            <p:nvPr/>
          </p:nvGrpSpPr>
          <p:grpSpPr>
            <a:xfrm>
              <a:off x="6350" y="1143000"/>
              <a:ext cx="12183458" cy="304800"/>
              <a:chOff x="6350" y="1099455"/>
              <a:chExt cx="12183458" cy="223161"/>
            </a:xfrm>
          </p:grpSpPr>
          <p:grpSp>
            <p:nvGrpSpPr>
              <p:cNvPr id="943" name="Group 942"/>
              <p:cNvGrpSpPr/>
              <p:nvPr/>
            </p:nvGrpSpPr>
            <p:grpSpPr>
              <a:xfrm>
                <a:off x="6350" y="1099459"/>
                <a:ext cx="3044952" cy="223157"/>
                <a:chOff x="35380" y="1099459"/>
                <a:chExt cx="2514723" cy="223157"/>
              </a:xfrm>
            </p:grpSpPr>
            <p:grpSp>
              <p:nvGrpSpPr>
                <p:cNvPr id="1037" name="Group 1036"/>
                <p:cNvGrpSpPr/>
                <p:nvPr/>
              </p:nvGrpSpPr>
              <p:grpSpPr>
                <a:xfrm>
                  <a:off x="873701" y="1099459"/>
                  <a:ext cx="838201" cy="223157"/>
                  <a:chOff x="4953000" y="1981200"/>
                  <a:chExt cx="1066800" cy="228600"/>
                </a:xfrm>
              </p:grpSpPr>
              <p:sp>
                <p:nvSpPr>
                  <p:cNvPr id="1058" name="Rectangle 105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059" name="Straight Connector 105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0" name="Straight Connector 105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1" name="Straight Connector 106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2" name="Straight Connector 106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3" name="Straight Connector 106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4" name="Straight Connector 106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5" name="Straight Connector 106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66" name="Straight Connector 106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8" name="Group 1037"/>
                <p:cNvGrpSpPr/>
                <p:nvPr/>
              </p:nvGrpSpPr>
              <p:grpSpPr>
                <a:xfrm>
                  <a:off x="35380" y="1099459"/>
                  <a:ext cx="838201" cy="223157"/>
                  <a:chOff x="4953000" y="1981200"/>
                  <a:chExt cx="1066800" cy="228600"/>
                </a:xfrm>
              </p:grpSpPr>
              <p:sp>
                <p:nvSpPr>
                  <p:cNvPr id="1049" name="Rectangle 104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050" name="Straight Connector 104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1" name="Straight Connector 105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2" name="Straight Connector 105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3" name="Straight Connector 105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4" name="Straight Connector 105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5" name="Straight Connector 105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6" name="Straight Connector 105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57" name="Straight Connector 105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39" name="Group 1038"/>
                <p:cNvGrpSpPr/>
                <p:nvPr/>
              </p:nvGrpSpPr>
              <p:grpSpPr>
                <a:xfrm>
                  <a:off x="1711902" y="1100745"/>
                  <a:ext cx="838201" cy="221870"/>
                  <a:chOff x="4953000" y="1981200"/>
                  <a:chExt cx="1066800" cy="228600"/>
                </a:xfrm>
              </p:grpSpPr>
              <p:sp>
                <p:nvSpPr>
                  <p:cNvPr id="1040" name="Rectangle 103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041" name="Straight Connector 104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2" name="Straight Connector 104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3" name="Straight Connector 104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4" name="Straight Connector 104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5" name="Straight Connector 104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6" name="Straight Connector 104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7" name="Straight Connector 104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48" name="Straight Connector 104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44" name="Group 943"/>
              <p:cNvGrpSpPr/>
              <p:nvPr/>
            </p:nvGrpSpPr>
            <p:grpSpPr>
              <a:xfrm>
                <a:off x="3053200" y="1099459"/>
                <a:ext cx="3044952" cy="223157"/>
                <a:chOff x="35380" y="1099459"/>
                <a:chExt cx="2514723" cy="223157"/>
              </a:xfrm>
            </p:grpSpPr>
            <p:grpSp>
              <p:nvGrpSpPr>
                <p:cNvPr id="1007" name="Group 1006"/>
                <p:cNvGrpSpPr/>
                <p:nvPr/>
              </p:nvGrpSpPr>
              <p:grpSpPr>
                <a:xfrm>
                  <a:off x="873701" y="1099459"/>
                  <a:ext cx="838201" cy="223157"/>
                  <a:chOff x="4953000" y="1981200"/>
                  <a:chExt cx="1066800" cy="228600"/>
                </a:xfrm>
              </p:grpSpPr>
              <p:sp>
                <p:nvSpPr>
                  <p:cNvPr id="1028" name="Rectangle 102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029" name="Straight Connector 102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0" name="Straight Connector 102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1" name="Straight Connector 103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2" name="Straight Connector 103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3" name="Straight Connector 103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4" name="Straight Connector 103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5" name="Straight Connector 103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36" name="Straight Connector 103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8" name="Group 1007"/>
                <p:cNvGrpSpPr/>
                <p:nvPr/>
              </p:nvGrpSpPr>
              <p:grpSpPr>
                <a:xfrm>
                  <a:off x="35380" y="1099459"/>
                  <a:ext cx="838201" cy="223157"/>
                  <a:chOff x="4953000" y="1981200"/>
                  <a:chExt cx="1066800" cy="228600"/>
                </a:xfrm>
              </p:grpSpPr>
              <p:sp>
                <p:nvSpPr>
                  <p:cNvPr id="1019" name="Rectangle 101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020" name="Straight Connector 101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1" name="Straight Connector 102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2" name="Straight Connector 102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3" name="Straight Connector 102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4" name="Straight Connector 102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5" name="Straight Connector 102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6" name="Straight Connector 102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27" name="Straight Connector 102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009" name="Group 1008"/>
                <p:cNvGrpSpPr/>
                <p:nvPr/>
              </p:nvGrpSpPr>
              <p:grpSpPr>
                <a:xfrm>
                  <a:off x="1711902" y="1100745"/>
                  <a:ext cx="838201" cy="221870"/>
                  <a:chOff x="4953000" y="1981200"/>
                  <a:chExt cx="1066800" cy="228600"/>
                </a:xfrm>
              </p:grpSpPr>
              <p:sp>
                <p:nvSpPr>
                  <p:cNvPr id="1010" name="Rectangle 100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011" name="Straight Connector 101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2" name="Straight Connector 101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3" name="Straight Connector 101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4" name="Straight Connector 101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5" name="Straight Connector 101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6" name="Straight Connector 101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7" name="Straight Connector 101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18" name="Straight Connector 101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45" name="Group 944"/>
              <p:cNvGrpSpPr/>
              <p:nvPr/>
            </p:nvGrpSpPr>
            <p:grpSpPr>
              <a:xfrm>
                <a:off x="6098152" y="1099457"/>
                <a:ext cx="3044952" cy="223157"/>
                <a:chOff x="35380" y="1099459"/>
                <a:chExt cx="2514722" cy="223157"/>
              </a:xfrm>
            </p:grpSpPr>
            <p:grpSp>
              <p:nvGrpSpPr>
                <p:cNvPr id="977" name="Group 976"/>
                <p:cNvGrpSpPr/>
                <p:nvPr/>
              </p:nvGrpSpPr>
              <p:grpSpPr>
                <a:xfrm>
                  <a:off x="873701" y="1099459"/>
                  <a:ext cx="838201" cy="223157"/>
                  <a:chOff x="4953000" y="1981200"/>
                  <a:chExt cx="1066800" cy="228600"/>
                </a:xfrm>
              </p:grpSpPr>
              <p:sp>
                <p:nvSpPr>
                  <p:cNvPr id="998" name="Rectangle 99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999" name="Straight Connector 99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0" name="Straight Connector 99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1" name="Straight Connector 100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2" name="Straight Connector 100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3" name="Straight Connector 100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4" name="Straight Connector 100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5" name="Straight Connector 100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006" name="Straight Connector 100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8" name="Group 977"/>
                <p:cNvGrpSpPr/>
                <p:nvPr/>
              </p:nvGrpSpPr>
              <p:grpSpPr>
                <a:xfrm>
                  <a:off x="35380" y="1099459"/>
                  <a:ext cx="838201" cy="223157"/>
                  <a:chOff x="4953000" y="1981200"/>
                  <a:chExt cx="1066800" cy="228600"/>
                </a:xfrm>
              </p:grpSpPr>
              <p:sp>
                <p:nvSpPr>
                  <p:cNvPr id="989" name="Rectangle 98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990" name="Straight Connector 98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1" name="Straight Connector 99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2" name="Straight Connector 99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3" name="Straight Connector 99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4" name="Straight Connector 99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5" name="Straight Connector 99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6" name="Straight Connector 99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97" name="Straight Connector 99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79" name="Group 978"/>
                <p:cNvGrpSpPr/>
                <p:nvPr/>
              </p:nvGrpSpPr>
              <p:grpSpPr>
                <a:xfrm>
                  <a:off x="1711901" y="1100745"/>
                  <a:ext cx="838201" cy="221870"/>
                  <a:chOff x="4952996" y="1981200"/>
                  <a:chExt cx="1066800" cy="228600"/>
                </a:xfrm>
              </p:grpSpPr>
              <p:sp>
                <p:nvSpPr>
                  <p:cNvPr id="980" name="Rectangle 979"/>
                  <p:cNvSpPr/>
                  <p:nvPr/>
                </p:nvSpPr>
                <p:spPr>
                  <a:xfrm>
                    <a:off x="4952996"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981" name="Straight Connector 98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2" name="Straight Connector 98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3" name="Straight Connector 98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4" name="Straight Connector 98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5" name="Straight Connector 98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6" name="Straight Connector 98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7" name="Straight Connector 98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88" name="Straight Connector 98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946" name="Group 945"/>
              <p:cNvGrpSpPr/>
              <p:nvPr/>
            </p:nvGrpSpPr>
            <p:grpSpPr>
              <a:xfrm>
                <a:off x="9144856" y="1099455"/>
                <a:ext cx="3044952" cy="223157"/>
                <a:chOff x="35380" y="1099459"/>
                <a:chExt cx="2514723" cy="223157"/>
              </a:xfrm>
            </p:grpSpPr>
            <p:grpSp>
              <p:nvGrpSpPr>
                <p:cNvPr id="947" name="Group 946"/>
                <p:cNvGrpSpPr/>
                <p:nvPr/>
              </p:nvGrpSpPr>
              <p:grpSpPr>
                <a:xfrm>
                  <a:off x="873701" y="1099459"/>
                  <a:ext cx="838201" cy="223157"/>
                  <a:chOff x="4953000" y="1981200"/>
                  <a:chExt cx="1066800" cy="228600"/>
                </a:xfrm>
              </p:grpSpPr>
              <p:sp>
                <p:nvSpPr>
                  <p:cNvPr id="968" name="Rectangle 96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969" name="Straight Connector 96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0" name="Straight Connector 96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1" name="Straight Connector 97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2" name="Straight Connector 97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3" name="Straight Connector 97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4" name="Straight Connector 97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5" name="Straight Connector 97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76" name="Straight Connector 97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8" name="Group 947"/>
                <p:cNvGrpSpPr/>
                <p:nvPr/>
              </p:nvGrpSpPr>
              <p:grpSpPr>
                <a:xfrm>
                  <a:off x="35380" y="1099459"/>
                  <a:ext cx="838201" cy="223157"/>
                  <a:chOff x="4953000" y="1981200"/>
                  <a:chExt cx="1066800" cy="228600"/>
                </a:xfrm>
              </p:grpSpPr>
              <p:sp>
                <p:nvSpPr>
                  <p:cNvPr id="959" name="Rectangle 95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960" name="Straight Connector 95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1" name="Straight Connector 96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2" name="Straight Connector 96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3" name="Straight Connector 96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4" name="Straight Connector 96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5" name="Straight Connector 96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6" name="Straight Connector 96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67" name="Straight Connector 96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949" name="Group 948"/>
                <p:cNvGrpSpPr/>
                <p:nvPr/>
              </p:nvGrpSpPr>
              <p:grpSpPr>
                <a:xfrm>
                  <a:off x="1711902" y="1100745"/>
                  <a:ext cx="838201" cy="221870"/>
                  <a:chOff x="4953000" y="1981200"/>
                  <a:chExt cx="1066800" cy="228600"/>
                </a:xfrm>
              </p:grpSpPr>
              <p:sp>
                <p:nvSpPr>
                  <p:cNvPr id="950" name="Rectangle 94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951" name="Straight Connector 95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2" name="Straight Connector 95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3" name="Straight Connector 95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4" name="Straight Connector 95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5" name="Straight Connector 95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6" name="Straight Connector 95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7" name="Straight Connector 95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8" name="Straight Connector 95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937" name="TextBox 936"/>
            <p:cNvSpPr txBox="1"/>
            <p:nvPr/>
          </p:nvSpPr>
          <p:spPr>
            <a:xfrm>
              <a:off x="6350" y="1217228"/>
              <a:ext cx="297749" cy="202588"/>
            </a:xfrm>
            <a:prstGeom prst="rect">
              <a:avLst/>
            </a:prstGeom>
            <a:noFill/>
          </p:spPr>
          <p:txBody>
            <a:bodyPr wrap="square" rtlCol="0" anchor="ctr" anchorCtr="0">
              <a:spAutoFit/>
            </a:bodyPr>
            <a:lstStyle/>
            <a:p>
              <a:pPr algn="ctr"/>
              <a:r>
                <a:rPr lang="en-US" sz="4666" dirty="0"/>
                <a:t>Å</a:t>
              </a:r>
            </a:p>
          </p:txBody>
        </p:sp>
        <p:sp>
          <p:nvSpPr>
            <p:cNvPr id="938" name="TextBox 937"/>
            <p:cNvSpPr txBox="1"/>
            <p:nvPr/>
          </p:nvSpPr>
          <p:spPr>
            <a:xfrm>
              <a:off x="1021286" y="1133856"/>
              <a:ext cx="295157" cy="304790"/>
            </a:xfrm>
            <a:prstGeom prst="rect">
              <a:avLst/>
            </a:prstGeom>
            <a:noFill/>
          </p:spPr>
          <p:txBody>
            <a:bodyPr wrap="square" lIns="9144" tIns="0" rIns="9144" bIns="0" rtlCol="0" anchor="ctr" anchorCtr="0">
              <a:normAutofit/>
            </a:bodyPr>
            <a:lstStyle/>
            <a:p>
              <a:pPr algn="ctr"/>
              <a:r>
                <a:rPr lang="en-US" sz="4666" dirty="0"/>
                <a:t>nm</a:t>
              </a:r>
            </a:p>
          </p:txBody>
        </p:sp>
        <p:sp>
          <p:nvSpPr>
            <p:cNvPr id="939" name="TextBox 938"/>
            <p:cNvSpPr txBox="1"/>
            <p:nvPr/>
          </p:nvSpPr>
          <p:spPr>
            <a:xfrm>
              <a:off x="4062961" y="1133856"/>
              <a:ext cx="299647" cy="304790"/>
            </a:xfrm>
            <a:prstGeom prst="rect">
              <a:avLst/>
            </a:prstGeom>
            <a:noFill/>
          </p:spPr>
          <p:txBody>
            <a:bodyPr wrap="square" lIns="9144" tIns="0" rIns="9144" bIns="0" rtlCol="0" anchor="ctr" anchorCtr="0">
              <a:normAutofit/>
            </a:bodyPr>
            <a:lstStyle/>
            <a:p>
              <a:pPr algn="ctr"/>
              <a:r>
                <a:rPr lang="en-US" sz="4666" dirty="0"/>
                <a:t>µm</a:t>
              </a:r>
            </a:p>
          </p:txBody>
        </p:sp>
        <p:sp>
          <p:nvSpPr>
            <p:cNvPr id="940" name="TextBox 939"/>
            <p:cNvSpPr txBox="1"/>
            <p:nvPr/>
          </p:nvSpPr>
          <p:spPr>
            <a:xfrm>
              <a:off x="7114835" y="1134820"/>
              <a:ext cx="299647" cy="304790"/>
            </a:xfrm>
            <a:prstGeom prst="rect">
              <a:avLst/>
            </a:prstGeom>
            <a:noFill/>
          </p:spPr>
          <p:txBody>
            <a:bodyPr wrap="square" lIns="9144" tIns="0" rIns="9144" bIns="0" rtlCol="0" anchor="ctr" anchorCtr="0">
              <a:normAutofit fontScale="92500" lnSpcReduction="10000"/>
            </a:bodyPr>
            <a:lstStyle/>
            <a:p>
              <a:pPr algn="ctr"/>
              <a:r>
                <a:rPr lang="en-US" sz="4666" dirty="0"/>
                <a:t>mm</a:t>
              </a:r>
            </a:p>
          </p:txBody>
        </p:sp>
        <p:sp>
          <p:nvSpPr>
            <p:cNvPr id="941" name="TextBox 940"/>
            <p:cNvSpPr txBox="1"/>
            <p:nvPr/>
          </p:nvSpPr>
          <p:spPr>
            <a:xfrm>
              <a:off x="10157966" y="1133856"/>
              <a:ext cx="299647" cy="304790"/>
            </a:xfrm>
            <a:prstGeom prst="rect">
              <a:avLst/>
            </a:prstGeom>
            <a:noFill/>
          </p:spPr>
          <p:txBody>
            <a:bodyPr wrap="square" lIns="9144" tIns="0" rIns="9144" bIns="0" rtlCol="0" anchor="ctr" anchorCtr="0">
              <a:normAutofit/>
            </a:bodyPr>
            <a:lstStyle/>
            <a:p>
              <a:pPr algn="ctr"/>
              <a:r>
                <a:rPr lang="en-US" sz="4666" dirty="0"/>
                <a:t>m</a:t>
              </a:r>
            </a:p>
          </p:txBody>
        </p:sp>
        <p:sp>
          <p:nvSpPr>
            <p:cNvPr id="942" name="TextBox 941"/>
            <p:cNvSpPr txBox="1"/>
            <p:nvPr/>
          </p:nvSpPr>
          <p:spPr>
            <a:xfrm>
              <a:off x="8135411" y="1133856"/>
              <a:ext cx="299647" cy="304790"/>
            </a:xfrm>
            <a:prstGeom prst="rect">
              <a:avLst/>
            </a:prstGeom>
            <a:noFill/>
          </p:spPr>
          <p:txBody>
            <a:bodyPr wrap="square" lIns="9144" tIns="0" rIns="9144" bIns="0" rtlCol="0" anchor="ctr" anchorCtr="0">
              <a:normAutofit/>
            </a:bodyPr>
            <a:lstStyle/>
            <a:p>
              <a:pPr algn="ctr"/>
              <a:r>
                <a:rPr lang="en-US" sz="4666" dirty="0"/>
                <a:t>cm</a:t>
              </a:r>
            </a:p>
          </p:txBody>
        </p:sp>
      </p:grpSp>
    </p:spTree>
    <p:extLst>
      <p:ext uri="{BB962C8B-B14F-4D97-AF65-F5344CB8AC3E}">
        <p14:creationId xmlns:p14="http://schemas.microsoft.com/office/powerpoint/2010/main" val="1199481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6.25E-7 2.96296E-6 L 6.25E-7 0.66597 " pathEditMode="relative" rAng="0" ptsTypes="AA">
                                      <p:cBhvr>
                                        <p:cTn id="6" dur="2000" fill="hold"/>
                                        <p:tgtEl>
                                          <p:spTgt spid="935"/>
                                        </p:tgtEl>
                                        <p:attrNameLst>
                                          <p:attrName>ppt_x</p:attrName>
                                          <p:attrName>ppt_y</p:attrName>
                                        </p:attrNameLst>
                                      </p:cBhvr>
                                      <p:rCtr x="0" y="33287"/>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935"/>
                                        </p:tgtEl>
                                      </p:cBhvr>
                                    </p:animEffect>
                                    <p:set>
                                      <p:cBhvr>
                                        <p:cTn id="10" dur="1" fill="hold">
                                          <p:stCondLst>
                                            <p:cond delay="499"/>
                                          </p:stCondLst>
                                        </p:cTn>
                                        <p:tgtEl>
                                          <p:spTgt spid="935"/>
                                        </p:tgtEl>
                                        <p:attrNameLst>
                                          <p:attrName>style.visibility</p:attrName>
                                        </p:attrNameLst>
                                      </p:cBhvr>
                                      <p:to>
                                        <p:strVal val="hidden"/>
                                      </p:to>
                                    </p:set>
                                  </p:childTnLst>
                                </p:cTn>
                              </p:par>
                              <p:par>
                                <p:cTn id="11" presetID="10" presetClass="entr" presetSubtype="0" fill="hold" nodeType="withEffect">
                                  <p:stCondLst>
                                    <p:cond delay="0"/>
                                  </p:stCondLst>
                                  <p:childTnLst>
                                    <p:set>
                                      <p:cBhvr>
                                        <p:cTn id="12" dur="1" fill="hold">
                                          <p:stCondLst>
                                            <p:cond delay="0"/>
                                          </p:stCondLst>
                                        </p:cTn>
                                        <p:tgtEl>
                                          <p:spTgt spid="274"/>
                                        </p:tgtEl>
                                        <p:attrNameLst>
                                          <p:attrName>style.visibility</p:attrName>
                                        </p:attrNameLst>
                                      </p:cBhvr>
                                      <p:to>
                                        <p:strVal val="visible"/>
                                      </p:to>
                                    </p:set>
                                    <p:animEffect transition="in" filter="fade">
                                      <p:cBhvr>
                                        <p:cTn id="13" dur="500"/>
                                        <p:tgtEl>
                                          <p:spTgt spid="2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Resources - Continuum">
    <p:spTree>
      <p:nvGrpSpPr>
        <p:cNvPr id="1" name=""/>
        <p:cNvGrpSpPr/>
        <p:nvPr/>
      </p:nvGrpSpPr>
      <p:grpSpPr>
        <a:xfrm>
          <a:off x="0" y="0"/>
          <a:ext cx="0" cy="0"/>
          <a:chOff x="0" y="0"/>
          <a:chExt cx="0" cy="0"/>
        </a:xfrm>
      </p:grpSpPr>
      <p:sp>
        <p:nvSpPr>
          <p:cNvPr id="331" name="Pentagon 330"/>
          <p:cNvSpPr/>
          <p:nvPr/>
        </p:nvSpPr>
        <p:spPr>
          <a:xfrm>
            <a:off x="23765046" y="4578458"/>
            <a:ext cx="12804380" cy="121920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PROCESS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8" name="Pentagon 7"/>
          <p:cNvSpPr/>
          <p:nvPr/>
        </p:nvSpPr>
        <p:spPr>
          <a:xfrm>
            <a:off x="11969496" y="4595280"/>
            <a:ext cx="12810744" cy="1219200"/>
          </a:xfrm>
          <a:prstGeom prst="homePlate">
            <a:avLst/>
          </a:prstGeom>
          <a:solidFill>
            <a:srgbClr val="FF9800"/>
          </a:solidFill>
          <a:ln>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rgbClr val="44464B"/>
                </a:solidFill>
              </a:rPr>
              <a:t>RESOURCES</a:t>
            </a:r>
          </a:p>
        </p:txBody>
      </p:sp>
      <p:sp>
        <p:nvSpPr>
          <p:cNvPr id="9" name="Pentagon 8"/>
          <p:cNvSpPr/>
          <p:nvPr/>
        </p:nvSpPr>
        <p:spPr>
          <a:xfrm>
            <a:off x="-4" y="4572000"/>
            <a:ext cx="12810744" cy="128016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APPLICATION</a:t>
            </a:r>
          </a:p>
        </p:txBody>
      </p:sp>
      <p:sp>
        <p:nvSpPr>
          <p:cNvPr id="141" name="Content Placeholder 2"/>
          <p:cNvSpPr>
            <a:spLocks noGrp="1"/>
          </p:cNvSpPr>
          <p:nvPr>
            <p:ph idx="1"/>
          </p:nvPr>
        </p:nvSpPr>
        <p:spPr>
          <a:xfrm>
            <a:off x="678656" y="6146998"/>
            <a:ext cx="35204400" cy="1806212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grpSp>
        <p:nvGrpSpPr>
          <p:cNvPr id="405" name="Group 404"/>
          <p:cNvGrpSpPr/>
          <p:nvPr/>
        </p:nvGrpSpPr>
        <p:grpSpPr>
          <a:xfrm>
            <a:off x="-4" y="24384000"/>
            <a:ext cx="36550376" cy="1255776"/>
            <a:chOff x="6350" y="1133856"/>
            <a:chExt cx="12183458" cy="313944"/>
          </a:xfrm>
        </p:grpSpPr>
        <p:grpSp>
          <p:nvGrpSpPr>
            <p:cNvPr id="406" name="Group 405"/>
            <p:cNvGrpSpPr/>
            <p:nvPr/>
          </p:nvGrpSpPr>
          <p:grpSpPr>
            <a:xfrm>
              <a:off x="6350" y="1143000"/>
              <a:ext cx="12183458" cy="304800"/>
              <a:chOff x="6350" y="1099455"/>
              <a:chExt cx="12183458" cy="223161"/>
            </a:xfrm>
          </p:grpSpPr>
          <p:grpSp>
            <p:nvGrpSpPr>
              <p:cNvPr id="413" name="Group 412"/>
              <p:cNvGrpSpPr/>
              <p:nvPr/>
            </p:nvGrpSpPr>
            <p:grpSpPr>
              <a:xfrm>
                <a:off x="6350" y="1099459"/>
                <a:ext cx="3044952" cy="223157"/>
                <a:chOff x="35380" y="1099459"/>
                <a:chExt cx="2514723" cy="223157"/>
              </a:xfrm>
            </p:grpSpPr>
            <p:grpSp>
              <p:nvGrpSpPr>
                <p:cNvPr id="507" name="Group 506"/>
                <p:cNvGrpSpPr/>
                <p:nvPr/>
              </p:nvGrpSpPr>
              <p:grpSpPr>
                <a:xfrm>
                  <a:off x="873701" y="1099459"/>
                  <a:ext cx="838201" cy="223157"/>
                  <a:chOff x="4953000" y="1981200"/>
                  <a:chExt cx="1066800" cy="228600"/>
                </a:xfrm>
              </p:grpSpPr>
              <p:sp>
                <p:nvSpPr>
                  <p:cNvPr id="528" name="Rectangle 52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529" name="Straight Connector 52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5" name="Straight Connector 53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6" name="Straight Connector 53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8" name="Group 507"/>
                <p:cNvGrpSpPr/>
                <p:nvPr/>
              </p:nvGrpSpPr>
              <p:grpSpPr>
                <a:xfrm>
                  <a:off x="35380" y="1099459"/>
                  <a:ext cx="838201" cy="223157"/>
                  <a:chOff x="4953000" y="1981200"/>
                  <a:chExt cx="1066800" cy="228600"/>
                </a:xfrm>
              </p:grpSpPr>
              <p:sp>
                <p:nvSpPr>
                  <p:cNvPr id="519" name="Rectangle 51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520" name="Straight Connector 51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509" name="Group 508"/>
                <p:cNvGrpSpPr/>
                <p:nvPr/>
              </p:nvGrpSpPr>
              <p:grpSpPr>
                <a:xfrm>
                  <a:off x="1711902" y="1100745"/>
                  <a:ext cx="838201" cy="221870"/>
                  <a:chOff x="4953000" y="1981200"/>
                  <a:chExt cx="1066800" cy="228600"/>
                </a:xfrm>
              </p:grpSpPr>
              <p:sp>
                <p:nvSpPr>
                  <p:cNvPr id="510" name="Rectangle 50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511" name="Straight Connector 51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4" name="Straight Connector 51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7" name="Straight Connector 51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4" name="Group 413"/>
              <p:cNvGrpSpPr/>
              <p:nvPr/>
            </p:nvGrpSpPr>
            <p:grpSpPr>
              <a:xfrm>
                <a:off x="3053200" y="1099459"/>
                <a:ext cx="3044952" cy="223157"/>
                <a:chOff x="35380" y="1099459"/>
                <a:chExt cx="2514723" cy="223157"/>
              </a:xfrm>
            </p:grpSpPr>
            <p:grpSp>
              <p:nvGrpSpPr>
                <p:cNvPr id="477" name="Group 476"/>
                <p:cNvGrpSpPr/>
                <p:nvPr/>
              </p:nvGrpSpPr>
              <p:grpSpPr>
                <a:xfrm>
                  <a:off x="873701" y="1099459"/>
                  <a:ext cx="838201" cy="223157"/>
                  <a:chOff x="4953000" y="1981200"/>
                  <a:chExt cx="1066800" cy="228600"/>
                </a:xfrm>
              </p:grpSpPr>
              <p:sp>
                <p:nvSpPr>
                  <p:cNvPr id="498" name="Rectangle 49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99" name="Straight Connector 49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0" name="Straight Connector 49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1" name="Straight Connector 50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2" name="Straight Connector 50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3" name="Straight Connector 50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4" name="Straight Connector 50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5" name="Straight Connector 50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06" name="Straight Connector 50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8" name="Group 477"/>
                <p:cNvGrpSpPr/>
                <p:nvPr/>
              </p:nvGrpSpPr>
              <p:grpSpPr>
                <a:xfrm>
                  <a:off x="35380" y="1099459"/>
                  <a:ext cx="838201" cy="223157"/>
                  <a:chOff x="4953000" y="1981200"/>
                  <a:chExt cx="1066800" cy="228600"/>
                </a:xfrm>
              </p:grpSpPr>
              <p:sp>
                <p:nvSpPr>
                  <p:cNvPr id="489" name="Rectangle 48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90" name="Straight Connector 48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2" name="Straight Connector 49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97" name="Straight Connector 49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79" name="Group 478"/>
                <p:cNvGrpSpPr/>
                <p:nvPr/>
              </p:nvGrpSpPr>
              <p:grpSpPr>
                <a:xfrm>
                  <a:off x="1711902" y="1100745"/>
                  <a:ext cx="838201" cy="221870"/>
                  <a:chOff x="4953000" y="1981200"/>
                  <a:chExt cx="1066800" cy="228600"/>
                </a:xfrm>
              </p:grpSpPr>
              <p:sp>
                <p:nvSpPr>
                  <p:cNvPr id="480" name="Rectangle 47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81" name="Straight Connector 48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5" name="Group 414"/>
              <p:cNvGrpSpPr/>
              <p:nvPr/>
            </p:nvGrpSpPr>
            <p:grpSpPr>
              <a:xfrm>
                <a:off x="6098152" y="1099457"/>
                <a:ext cx="3044952" cy="223157"/>
                <a:chOff x="35380" y="1099459"/>
                <a:chExt cx="2514722" cy="223157"/>
              </a:xfrm>
            </p:grpSpPr>
            <p:grpSp>
              <p:nvGrpSpPr>
                <p:cNvPr id="447" name="Group 446"/>
                <p:cNvGrpSpPr/>
                <p:nvPr/>
              </p:nvGrpSpPr>
              <p:grpSpPr>
                <a:xfrm>
                  <a:off x="873701" y="1099459"/>
                  <a:ext cx="838201" cy="223157"/>
                  <a:chOff x="4953000" y="1981200"/>
                  <a:chExt cx="1066800" cy="228600"/>
                </a:xfrm>
              </p:grpSpPr>
              <p:sp>
                <p:nvSpPr>
                  <p:cNvPr id="468" name="Rectangle 46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69" name="Straight Connector 46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0" name="Straight Connector 46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1" name="Straight Connector 47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2" name="Straight Connector 47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3" name="Straight Connector 47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4" name="Straight Connector 47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8" name="Group 447"/>
                <p:cNvGrpSpPr/>
                <p:nvPr/>
              </p:nvGrpSpPr>
              <p:grpSpPr>
                <a:xfrm>
                  <a:off x="35380" y="1099459"/>
                  <a:ext cx="838201" cy="223157"/>
                  <a:chOff x="4953000" y="1981200"/>
                  <a:chExt cx="1066800" cy="228600"/>
                </a:xfrm>
              </p:grpSpPr>
              <p:sp>
                <p:nvSpPr>
                  <p:cNvPr id="459" name="Rectangle 45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60" name="Straight Connector 45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1" name="Straight Connector 46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2" name="Straight Connector 46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3" name="Straight Connector 46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4" name="Straight Connector 46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5" name="Straight Connector 46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6" name="Straight Connector 46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67" name="Straight Connector 46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49" name="Group 448"/>
                <p:cNvGrpSpPr/>
                <p:nvPr/>
              </p:nvGrpSpPr>
              <p:grpSpPr>
                <a:xfrm>
                  <a:off x="1711901" y="1100745"/>
                  <a:ext cx="838201" cy="221870"/>
                  <a:chOff x="4952996" y="1981200"/>
                  <a:chExt cx="1066800" cy="228600"/>
                </a:xfrm>
              </p:grpSpPr>
              <p:sp>
                <p:nvSpPr>
                  <p:cNvPr id="450" name="Rectangle 449"/>
                  <p:cNvSpPr/>
                  <p:nvPr/>
                </p:nvSpPr>
                <p:spPr>
                  <a:xfrm>
                    <a:off x="4952996"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51" name="Straight Connector 45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2" name="Straight Connector 45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3" name="Straight Connector 45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4" name="Straight Connector 45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5" name="Straight Connector 45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6" name="Straight Connector 45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7" name="Straight Connector 45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58" name="Straight Connector 45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416" name="Group 415"/>
              <p:cNvGrpSpPr/>
              <p:nvPr/>
            </p:nvGrpSpPr>
            <p:grpSpPr>
              <a:xfrm>
                <a:off x="9144856" y="1099455"/>
                <a:ext cx="3044952" cy="223157"/>
                <a:chOff x="35380" y="1099459"/>
                <a:chExt cx="2514723" cy="223157"/>
              </a:xfrm>
            </p:grpSpPr>
            <p:grpSp>
              <p:nvGrpSpPr>
                <p:cNvPr id="417" name="Group 416"/>
                <p:cNvGrpSpPr/>
                <p:nvPr/>
              </p:nvGrpSpPr>
              <p:grpSpPr>
                <a:xfrm>
                  <a:off x="873701" y="1099459"/>
                  <a:ext cx="838201" cy="223157"/>
                  <a:chOff x="4953000" y="1981200"/>
                  <a:chExt cx="1066800" cy="228600"/>
                </a:xfrm>
              </p:grpSpPr>
              <p:sp>
                <p:nvSpPr>
                  <p:cNvPr id="438" name="Rectangle 437"/>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39" name="Straight Connector 438"/>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0" name="Straight Connector 439"/>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1" name="Straight Connector 440"/>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2" name="Straight Connector 441"/>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3" name="Straight Connector 442"/>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4" name="Straight Connector 443"/>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5" name="Straight Connector 444"/>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6" name="Straight Connector 445"/>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8" name="Group 417"/>
                <p:cNvGrpSpPr/>
                <p:nvPr/>
              </p:nvGrpSpPr>
              <p:grpSpPr>
                <a:xfrm>
                  <a:off x="35380" y="1099459"/>
                  <a:ext cx="838201" cy="223157"/>
                  <a:chOff x="4953000" y="1981200"/>
                  <a:chExt cx="1066800" cy="228600"/>
                </a:xfrm>
              </p:grpSpPr>
              <p:sp>
                <p:nvSpPr>
                  <p:cNvPr id="429" name="Rectangle 428"/>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30" name="Straight Connector 429"/>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1" name="Straight Connector 430"/>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2" name="Straight Connector 431"/>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3" name="Straight Connector 432"/>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4" name="Straight Connector 433"/>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5" name="Straight Connector 434"/>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6" name="Straight Connector 435"/>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7" name="Straight Connector 436"/>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419" name="Group 418"/>
                <p:cNvGrpSpPr/>
                <p:nvPr/>
              </p:nvGrpSpPr>
              <p:grpSpPr>
                <a:xfrm>
                  <a:off x="1711902" y="1100745"/>
                  <a:ext cx="838201" cy="221870"/>
                  <a:chOff x="4953000" y="1981200"/>
                  <a:chExt cx="1066800" cy="228600"/>
                </a:xfrm>
              </p:grpSpPr>
              <p:sp>
                <p:nvSpPr>
                  <p:cNvPr id="420" name="Rectangle 419"/>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421" name="Straight Connector 420"/>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7" name="Straight Connector 426"/>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8" name="Straight Connector 427"/>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407" name="TextBox 406"/>
            <p:cNvSpPr txBox="1"/>
            <p:nvPr/>
          </p:nvSpPr>
          <p:spPr>
            <a:xfrm>
              <a:off x="6350" y="1217228"/>
              <a:ext cx="297749" cy="202588"/>
            </a:xfrm>
            <a:prstGeom prst="rect">
              <a:avLst/>
            </a:prstGeom>
            <a:noFill/>
          </p:spPr>
          <p:txBody>
            <a:bodyPr wrap="square" rtlCol="0" anchor="ctr" anchorCtr="0">
              <a:spAutoFit/>
            </a:bodyPr>
            <a:lstStyle/>
            <a:p>
              <a:pPr algn="ctr"/>
              <a:r>
                <a:rPr lang="en-US" sz="4666" dirty="0"/>
                <a:t>Å</a:t>
              </a:r>
            </a:p>
          </p:txBody>
        </p:sp>
        <p:sp>
          <p:nvSpPr>
            <p:cNvPr id="408" name="TextBox 407"/>
            <p:cNvSpPr txBox="1"/>
            <p:nvPr/>
          </p:nvSpPr>
          <p:spPr>
            <a:xfrm>
              <a:off x="1021286" y="1133856"/>
              <a:ext cx="295157" cy="304790"/>
            </a:xfrm>
            <a:prstGeom prst="rect">
              <a:avLst/>
            </a:prstGeom>
            <a:noFill/>
          </p:spPr>
          <p:txBody>
            <a:bodyPr wrap="square" lIns="9144" tIns="0" rIns="9144" bIns="0" rtlCol="0" anchor="ctr" anchorCtr="0">
              <a:normAutofit/>
            </a:bodyPr>
            <a:lstStyle/>
            <a:p>
              <a:pPr algn="ctr"/>
              <a:r>
                <a:rPr lang="en-US" sz="4666" dirty="0"/>
                <a:t>nm</a:t>
              </a:r>
            </a:p>
          </p:txBody>
        </p:sp>
        <p:sp>
          <p:nvSpPr>
            <p:cNvPr id="409" name="TextBox 408"/>
            <p:cNvSpPr txBox="1"/>
            <p:nvPr/>
          </p:nvSpPr>
          <p:spPr>
            <a:xfrm>
              <a:off x="4062961" y="1133856"/>
              <a:ext cx="299647" cy="304790"/>
            </a:xfrm>
            <a:prstGeom prst="rect">
              <a:avLst/>
            </a:prstGeom>
            <a:noFill/>
          </p:spPr>
          <p:txBody>
            <a:bodyPr wrap="square" lIns="9144" tIns="0" rIns="9144" bIns="0" rtlCol="0" anchor="ctr" anchorCtr="0">
              <a:normAutofit/>
            </a:bodyPr>
            <a:lstStyle/>
            <a:p>
              <a:pPr algn="ctr"/>
              <a:r>
                <a:rPr lang="en-US" sz="4666" dirty="0"/>
                <a:t>µm</a:t>
              </a:r>
            </a:p>
          </p:txBody>
        </p:sp>
        <p:sp>
          <p:nvSpPr>
            <p:cNvPr id="410" name="TextBox 409"/>
            <p:cNvSpPr txBox="1"/>
            <p:nvPr/>
          </p:nvSpPr>
          <p:spPr>
            <a:xfrm>
              <a:off x="7114835" y="1134820"/>
              <a:ext cx="299647" cy="304790"/>
            </a:xfrm>
            <a:prstGeom prst="rect">
              <a:avLst/>
            </a:prstGeom>
            <a:noFill/>
          </p:spPr>
          <p:txBody>
            <a:bodyPr wrap="square" lIns="9144" tIns="0" rIns="9144" bIns="0" rtlCol="0" anchor="ctr" anchorCtr="0">
              <a:normAutofit fontScale="92500" lnSpcReduction="10000"/>
            </a:bodyPr>
            <a:lstStyle/>
            <a:p>
              <a:pPr algn="ctr"/>
              <a:r>
                <a:rPr lang="en-US" sz="4666" dirty="0"/>
                <a:t>mm</a:t>
              </a:r>
            </a:p>
          </p:txBody>
        </p:sp>
        <p:sp>
          <p:nvSpPr>
            <p:cNvPr id="411" name="TextBox 410"/>
            <p:cNvSpPr txBox="1"/>
            <p:nvPr/>
          </p:nvSpPr>
          <p:spPr>
            <a:xfrm>
              <a:off x="10157966" y="1133856"/>
              <a:ext cx="299647" cy="304790"/>
            </a:xfrm>
            <a:prstGeom prst="rect">
              <a:avLst/>
            </a:prstGeom>
            <a:noFill/>
          </p:spPr>
          <p:txBody>
            <a:bodyPr wrap="square" lIns="9144" tIns="0" rIns="9144" bIns="0" rtlCol="0" anchor="ctr" anchorCtr="0">
              <a:normAutofit/>
            </a:bodyPr>
            <a:lstStyle/>
            <a:p>
              <a:pPr algn="ctr"/>
              <a:r>
                <a:rPr lang="en-US" sz="4666" dirty="0"/>
                <a:t>m</a:t>
              </a:r>
            </a:p>
          </p:txBody>
        </p:sp>
        <p:sp>
          <p:nvSpPr>
            <p:cNvPr id="412" name="TextBox 411"/>
            <p:cNvSpPr txBox="1"/>
            <p:nvPr/>
          </p:nvSpPr>
          <p:spPr>
            <a:xfrm>
              <a:off x="8135411" y="1133856"/>
              <a:ext cx="299647" cy="304790"/>
            </a:xfrm>
            <a:prstGeom prst="rect">
              <a:avLst/>
            </a:prstGeom>
            <a:noFill/>
          </p:spPr>
          <p:txBody>
            <a:bodyPr wrap="square" lIns="9144" tIns="0" rIns="9144" bIns="0" rtlCol="0" anchor="ctr" anchorCtr="0">
              <a:normAutofit/>
            </a:bodyPr>
            <a:lstStyle/>
            <a:p>
              <a:pPr algn="ctr"/>
              <a:r>
                <a:rPr lang="en-US" sz="4666" dirty="0"/>
                <a:t>cm</a:t>
              </a:r>
            </a:p>
          </p:txBody>
        </p:sp>
      </p:grpSp>
    </p:spTree>
    <p:extLst>
      <p:ext uri="{BB962C8B-B14F-4D97-AF65-F5344CB8AC3E}">
        <p14:creationId xmlns:p14="http://schemas.microsoft.com/office/powerpoint/2010/main" val="2006627853"/>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Process - Continuum">
    <p:spTree>
      <p:nvGrpSpPr>
        <p:cNvPr id="1" name=""/>
        <p:cNvGrpSpPr/>
        <p:nvPr/>
      </p:nvGrpSpPr>
      <p:grpSpPr>
        <a:xfrm>
          <a:off x="0" y="0"/>
          <a:ext cx="0" cy="0"/>
          <a:chOff x="0" y="0"/>
          <a:chExt cx="0" cy="0"/>
        </a:xfrm>
      </p:grpSpPr>
      <p:sp>
        <p:nvSpPr>
          <p:cNvPr id="331" name="Pentagon 330"/>
          <p:cNvSpPr/>
          <p:nvPr/>
        </p:nvSpPr>
        <p:spPr>
          <a:xfrm>
            <a:off x="23765046" y="4578458"/>
            <a:ext cx="12804380" cy="1219200"/>
          </a:xfrm>
          <a:prstGeom prst="homePlate">
            <a:avLst/>
          </a:prstGeom>
          <a:solidFill>
            <a:srgbClr val="FF9800"/>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rgbClr val="44464B"/>
                </a:solidFill>
              </a:rPr>
              <a:t>PROCESS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8656" y="6146998"/>
            <a:ext cx="35204400" cy="18062123"/>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entagon 7"/>
          <p:cNvSpPr/>
          <p:nvPr/>
        </p:nvSpPr>
        <p:spPr>
          <a:xfrm>
            <a:off x="11969496" y="4595280"/>
            <a:ext cx="12810744" cy="1219200"/>
          </a:xfrm>
          <a:prstGeom prst="homePlate">
            <a:avLst/>
          </a:prstGeom>
          <a:solidFill>
            <a:srgbClr val="1A1F51"/>
          </a:solidFill>
          <a:ln>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chemeClr val="bg1"/>
                </a:solidFill>
              </a:rPr>
              <a:t>RESOURCES</a:t>
            </a:r>
          </a:p>
        </p:txBody>
      </p:sp>
      <p:sp>
        <p:nvSpPr>
          <p:cNvPr id="9" name="Pentagon 8"/>
          <p:cNvSpPr/>
          <p:nvPr/>
        </p:nvSpPr>
        <p:spPr>
          <a:xfrm>
            <a:off x="-4" y="4572000"/>
            <a:ext cx="12810744" cy="128016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APPLICATION</a:t>
            </a:r>
          </a:p>
        </p:txBody>
      </p:sp>
      <p:grpSp>
        <p:nvGrpSpPr>
          <p:cNvPr id="141" name="Group 140"/>
          <p:cNvGrpSpPr/>
          <p:nvPr/>
        </p:nvGrpSpPr>
        <p:grpSpPr>
          <a:xfrm>
            <a:off x="-4" y="24384000"/>
            <a:ext cx="36550376" cy="1255776"/>
            <a:chOff x="6350" y="1133856"/>
            <a:chExt cx="12183458" cy="313944"/>
          </a:xfrm>
        </p:grpSpPr>
        <p:grpSp>
          <p:nvGrpSpPr>
            <p:cNvPr id="142" name="Group 141"/>
            <p:cNvGrpSpPr/>
            <p:nvPr/>
          </p:nvGrpSpPr>
          <p:grpSpPr>
            <a:xfrm>
              <a:off x="6350" y="1143000"/>
              <a:ext cx="12183458" cy="304800"/>
              <a:chOff x="6350" y="1099455"/>
              <a:chExt cx="12183458" cy="223161"/>
            </a:xfrm>
          </p:grpSpPr>
          <p:grpSp>
            <p:nvGrpSpPr>
              <p:cNvPr id="149" name="Group 148"/>
              <p:cNvGrpSpPr/>
              <p:nvPr/>
            </p:nvGrpSpPr>
            <p:grpSpPr>
              <a:xfrm>
                <a:off x="6350" y="1099459"/>
                <a:ext cx="3044952" cy="223157"/>
                <a:chOff x="35380" y="1099459"/>
                <a:chExt cx="2514723" cy="223157"/>
              </a:xfrm>
            </p:grpSpPr>
            <p:grpSp>
              <p:nvGrpSpPr>
                <p:cNvPr id="243" name="Group 242"/>
                <p:cNvGrpSpPr/>
                <p:nvPr/>
              </p:nvGrpSpPr>
              <p:grpSpPr>
                <a:xfrm>
                  <a:off x="873701" y="1099459"/>
                  <a:ext cx="838201" cy="223157"/>
                  <a:chOff x="4953000" y="1981200"/>
                  <a:chExt cx="1066800" cy="228600"/>
                </a:xfrm>
              </p:grpSpPr>
              <p:sp>
                <p:nvSpPr>
                  <p:cNvPr id="264" name="Rectangle 263"/>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65" name="Straight Connector 26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4" name="Group 243"/>
                <p:cNvGrpSpPr/>
                <p:nvPr/>
              </p:nvGrpSpPr>
              <p:grpSpPr>
                <a:xfrm>
                  <a:off x="35380" y="1099459"/>
                  <a:ext cx="838201" cy="223157"/>
                  <a:chOff x="4953000" y="1981200"/>
                  <a:chExt cx="1066800" cy="228600"/>
                </a:xfrm>
              </p:grpSpPr>
              <p:sp>
                <p:nvSpPr>
                  <p:cNvPr id="255" name="Rectangle 254"/>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56" name="Straight Connector 255"/>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2" name="Straight Connector 261"/>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45" name="Group 244"/>
                <p:cNvGrpSpPr/>
                <p:nvPr/>
              </p:nvGrpSpPr>
              <p:grpSpPr>
                <a:xfrm>
                  <a:off x="1711902" y="1100745"/>
                  <a:ext cx="838201" cy="221870"/>
                  <a:chOff x="4953000" y="1981200"/>
                  <a:chExt cx="1066800" cy="228600"/>
                </a:xfrm>
              </p:grpSpPr>
              <p:sp>
                <p:nvSpPr>
                  <p:cNvPr id="246" name="Rectangle 245"/>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47" name="Straight Connector 246"/>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0" name="Group 149"/>
              <p:cNvGrpSpPr/>
              <p:nvPr/>
            </p:nvGrpSpPr>
            <p:grpSpPr>
              <a:xfrm>
                <a:off x="3053200" y="1099459"/>
                <a:ext cx="3044952" cy="223157"/>
                <a:chOff x="35380" y="1099459"/>
                <a:chExt cx="2514723" cy="223157"/>
              </a:xfrm>
            </p:grpSpPr>
            <p:grpSp>
              <p:nvGrpSpPr>
                <p:cNvPr id="213" name="Group 212"/>
                <p:cNvGrpSpPr/>
                <p:nvPr/>
              </p:nvGrpSpPr>
              <p:grpSpPr>
                <a:xfrm>
                  <a:off x="873701" y="1099459"/>
                  <a:ext cx="838201" cy="223157"/>
                  <a:chOff x="4953000" y="1981200"/>
                  <a:chExt cx="1066800" cy="228600"/>
                </a:xfrm>
              </p:grpSpPr>
              <p:sp>
                <p:nvSpPr>
                  <p:cNvPr id="234" name="Rectangle 233"/>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35" name="Straight Connector 23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7" name="Straight Connector 23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8" name="Straight Connector 23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9" name="Straight Connector 23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0" name="Straight Connector 23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1" name="Straight Connector 24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4" name="Group 213"/>
                <p:cNvGrpSpPr/>
                <p:nvPr/>
              </p:nvGrpSpPr>
              <p:grpSpPr>
                <a:xfrm>
                  <a:off x="35380" y="1099459"/>
                  <a:ext cx="838201" cy="223157"/>
                  <a:chOff x="4953000" y="1981200"/>
                  <a:chExt cx="1066800" cy="228600"/>
                </a:xfrm>
              </p:grpSpPr>
              <p:sp>
                <p:nvSpPr>
                  <p:cNvPr id="225" name="Rectangle 224"/>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26" name="Straight Connector 225"/>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215" name="Group 214"/>
                <p:cNvGrpSpPr/>
                <p:nvPr/>
              </p:nvGrpSpPr>
              <p:grpSpPr>
                <a:xfrm>
                  <a:off x="1711902" y="1100745"/>
                  <a:ext cx="838201" cy="221870"/>
                  <a:chOff x="4953000" y="1981200"/>
                  <a:chExt cx="1066800" cy="228600"/>
                </a:xfrm>
              </p:grpSpPr>
              <p:sp>
                <p:nvSpPr>
                  <p:cNvPr id="216" name="Rectangle 215"/>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17" name="Straight Connector 216"/>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3" name="Straight Connector 222"/>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4" name="Straight Connector 223"/>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1" name="Group 150"/>
              <p:cNvGrpSpPr/>
              <p:nvPr/>
            </p:nvGrpSpPr>
            <p:grpSpPr>
              <a:xfrm>
                <a:off x="6098152" y="1099457"/>
                <a:ext cx="3044952" cy="223157"/>
                <a:chOff x="35380" y="1099459"/>
                <a:chExt cx="2514722" cy="223157"/>
              </a:xfrm>
            </p:grpSpPr>
            <p:grpSp>
              <p:nvGrpSpPr>
                <p:cNvPr id="183" name="Group 182"/>
                <p:cNvGrpSpPr/>
                <p:nvPr/>
              </p:nvGrpSpPr>
              <p:grpSpPr>
                <a:xfrm>
                  <a:off x="873701" y="1099459"/>
                  <a:ext cx="838201" cy="223157"/>
                  <a:chOff x="4953000" y="1981200"/>
                  <a:chExt cx="1066800" cy="228600"/>
                </a:xfrm>
              </p:grpSpPr>
              <p:sp>
                <p:nvSpPr>
                  <p:cNvPr id="204" name="Rectangle 203"/>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205" name="Straight Connector 20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9" name="Straight Connector 20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0" name="Straight Connector 20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4" name="Group 183"/>
                <p:cNvGrpSpPr/>
                <p:nvPr/>
              </p:nvGrpSpPr>
              <p:grpSpPr>
                <a:xfrm>
                  <a:off x="35380" y="1099459"/>
                  <a:ext cx="838201" cy="223157"/>
                  <a:chOff x="4953000" y="1981200"/>
                  <a:chExt cx="1066800" cy="228600"/>
                </a:xfrm>
              </p:grpSpPr>
              <p:sp>
                <p:nvSpPr>
                  <p:cNvPr id="195" name="Rectangle 194"/>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96" name="Straight Connector 195"/>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7" name="Straight Connector 196"/>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85" name="Group 184"/>
                <p:cNvGrpSpPr/>
                <p:nvPr/>
              </p:nvGrpSpPr>
              <p:grpSpPr>
                <a:xfrm>
                  <a:off x="1711901" y="1100745"/>
                  <a:ext cx="838201" cy="221870"/>
                  <a:chOff x="4952996" y="1981200"/>
                  <a:chExt cx="1066800" cy="228600"/>
                </a:xfrm>
              </p:grpSpPr>
              <p:sp>
                <p:nvSpPr>
                  <p:cNvPr id="186" name="Rectangle 185"/>
                  <p:cNvSpPr/>
                  <p:nvPr/>
                </p:nvSpPr>
                <p:spPr>
                  <a:xfrm>
                    <a:off x="4952996"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87" name="Straight Connector 186"/>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nvGrpSpPr>
              <p:cNvPr id="152" name="Group 151"/>
              <p:cNvGrpSpPr/>
              <p:nvPr/>
            </p:nvGrpSpPr>
            <p:grpSpPr>
              <a:xfrm>
                <a:off x="9144856" y="1099455"/>
                <a:ext cx="3044952" cy="223157"/>
                <a:chOff x="35380" y="1099459"/>
                <a:chExt cx="2514723" cy="223157"/>
              </a:xfrm>
            </p:grpSpPr>
            <p:grpSp>
              <p:nvGrpSpPr>
                <p:cNvPr id="153" name="Group 152"/>
                <p:cNvGrpSpPr/>
                <p:nvPr/>
              </p:nvGrpSpPr>
              <p:grpSpPr>
                <a:xfrm>
                  <a:off x="873701" y="1099459"/>
                  <a:ext cx="838201" cy="223157"/>
                  <a:chOff x="4953000" y="1981200"/>
                  <a:chExt cx="1066800" cy="228600"/>
                </a:xfrm>
              </p:grpSpPr>
              <p:sp>
                <p:nvSpPr>
                  <p:cNvPr id="174" name="Rectangle 173"/>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75" name="Straight Connector 174"/>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2" name="Straight Connector 181"/>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4" name="Group 153"/>
                <p:cNvGrpSpPr/>
                <p:nvPr/>
              </p:nvGrpSpPr>
              <p:grpSpPr>
                <a:xfrm>
                  <a:off x="35380" y="1099459"/>
                  <a:ext cx="838201" cy="223157"/>
                  <a:chOff x="4953000" y="1981200"/>
                  <a:chExt cx="1066800" cy="228600"/>
                </a:xfrm>
              </p:grpSpPr>
              <p:sp>
                <p:nvSpPr>
                  <p:cNvPr id="165" name="Rectangle 164"/>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66" name="Straight Connector 165"/>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1711902" y="1100745"/>
                  <a:ext cx="838201" cy="221870"/>
                  <a:chOff x="4953000" y="1981200"/>
                  <a:chExt cx="1066800" cy="228600"/>
                </a:xfrm>
              </p:grpSpPr>
              <p:sp>
                <p:nvSpPr>
                  <p:cNvPr id="156" name="Rectangle 155"/>
                  <p:cNvSpPr/>
                  <p:nvPr/>
                </p:nvSpPr>
                <p:spPr>
                  <a:xfrm>
                    <a:off x="4953000" y="1981201"/>
                    <a:ext cx="1066800" cy="228599"/>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666"/>
                  </a:p>
                </p:txBody>
              </p:sp>
              <p:cxnSp>
                <p:nvCxnSpPr>
                  <p:cNvPr id="157" name="Straight Connector 156"/>
                  <p:cNvCxnSpPr/>
                  <p:nvPr/>
                </p:nvCxnSpPr>
                <p:spPr>
                  <a:xfrm>
                    <a:off x="5265964"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a:off x="54510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p:cNvCxnSpPr/>
                  <p:nvPr/>
                </p:nvCxnSpPr>
                <p:spPr>
                  <a:xfrm>
                    <a:off x="5587092"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p:cNvCxnSpPr/>
                  <p:nvPr/>
                </p:nvCxnSpPr>
                <p:spPr>
                  <a:xfrm>
                    <a:off x="5690508"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5774872" y="1981201"/>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p:cNvCxnSpPr/>
                  <p:nvPr/>
                </p:nvCxnSpPr>
                <p:spPr>
                  <a:xfrm>
                    <a:off x="584834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5908220"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5959928" y="1981200"/>
                    <a:ext cx="0" cy="2285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grpSp>
        </p:grpSp>
        <p:sp>
          <p:nvSpPr>
            <p:cNvPr id="143" name="TextBox 142"/>
            <p:cNvSpPr txBox="1"/>
            <p:nvPr/>
          </p:nvSpPr>
          <p:spPr>
            <a:xfrm>
              <a:off x="6350" y="1217228"/>
              <a:ext cx="297749" cy="202588"/>
            </a:xfrm>
            <a:prstGeom prst="rect">
              <a:avLst/>
            </a:prstGeom>
            <a:noFill/>
          </p:spPr>
          <p:txBody>
            <a:bodyPr wrap="square" rtlCol="0" anchor="ctr" anchorCtr="0">
              <a:spAutoFit/>
            </a:bodyPr>
            <a:lstStyle/>
            <a:p>
              <a:pPr algn="ctr"/>
              <a:r>
                <a:rPr lang="en-US" sz="4666" dirty="0"/>
                <a:t>Å</a:t>
              </a:r>
            </a:p>
          </p:txBody>
        </p:sp>
        <p:sp>
          <p:nvSpPr>
            <p:cNvPr id="144" name="TextBox 143"/>
            <p:cNvSpPr txBox="1"/>
            <p:nvPr/>
          </p:nvSpPr>
          <p:spPr>
            <a:xfrm>
              <a:off x="1021286" y="1133856"/>
              <a:ext cx="295157" cy="304790"/>
            </a:xfrm>
            <a:prstGeom prst="rect">
              <a:avLst/>
            </a:prstGeom>
            <a:noFill/>
          </p:spPr>
          <p:txBody>
            <a:bodyPr wrap="square" lIns="9144" tIns="0" rIns="9144" bIns="0" rtlCol="0" anchor="ctr" anchorCtr="0">
              <a:normAutofit/>
            </a:bodyPr>
            <a:lstStyle/>
            <a:p>
              <a:pPr algn="ctr"/>
              <a:r>
                <a:rPr lang="en-US" sz="4666" dirty="0"/>
                <a:t>nm</a:t>
              </a:r>
            </a:p>
          </p:txBody>
        </p:sp>
        <p:sp>
          <p:nvSpPr>
            <p:cNvPr id="145" name="TextBox 144"/>
            <p:cNvSpPr txBox="1"/>
            <p:nvPr/>
          </p:nvSpPr>
          <p:spPr>
            <a:xfrm>
              <a:off x="4062961" y="1133856"/>
              <a:ext cx="299647" cy="304790"/>
            </a:xfrm>
            <a:prstGeom prst="rect">
              <a:avLst/>
            </a:prstGeom>
            <a:noFill/>
          </p:spPr>
          <p:txBody>
            <a:bodyPr wrap="square" lIns="9144" tIns="0" rIns="9144" bIns="0" rtlCol="0" anchor="ctr" anchorCtr="0">
              <a:normAutofit/>
            </a:bodyPr>
            <a:lstStyle/>
            <a:p>
              <a:pPr algn="ctr"/>
              <a:r>
                <a:rPr lang="en-US" sz="4666" dirty="0"/>
                <a:t>µm</a:t>
              </a:r>
            </a:p>
          </p:txBody>
        </p:sp>
        <p:sp>
          <p:nvSpPr>
            <p:cNvPr id="146" name="TextBox 145"/>
            <p:cNvSpPr txBox="1"/>
            <p:nvPr/>
          </p:nvSpPr>
          <p:spPr>
            <a:xfrm>
              <a:off x="7114835" y="1134820"/>
              <a:ext cx="299647" cy="304790"/>
            </a:xfrm>
            <a:prstGeom prst="rect">
              <a:avLst/>
            </a:prstGeom>
            <a:noFill/>
          </p:spPr>
          <p:txBody>
            <a:bodyPr wrap="square" lIns="9144" tIns="0" rIns="9144" bIns="0" rtlCol="0" anchor="ctr" anchorCtr="0">
              <a:normAutofit fontScale="92500" lnSpcReduction="10000"/>
            </a:bodyPr>
            <a:lstStyle/>
            <a:p>
              <a:pPr algn="ctr"/>
              <a:r>
                <a:rPr lang="en-US" sz="4666" dirty="0"/>
                <a:t>mm</a:t>
              </a:r>
            </a:p>
          </p:txBody>
        </p:sp>
        <p:sp>
          <p:nvSpPr>
            <p:cNvPr id="147" name="TextBox 146"/>
            <p:cNvSpPr txBox="1"/>
            <p:nvPr/>
          </p:nvSpPr>
          <p:spPr>
            <a:xfrm>
              <a:off x="10157966" y="1133856"/>
              <a:ext cx="299647" cy="304790"/>
            </a:xfrm>
            <a:prstGeom prst="rect">
              <a:avLst/>
            </a:prstGeom>
            <a:noFill/>
          </p:spPr>
          <p:txBody>
            <a:bodyPr wrap="square" lIns="9144" tIns="0" rIns="9144" bIns="0" rtlCol="0" anchor="ctr" anchorCtr="0">
              <a:normAutofit/>
            </a:bodyPr>
            <a:lstStyle/>
            <a:p>
              <a:pPr algn="ctr"/>
              <a:r>
                <a:rPr lang="en-US" sz="4666" dirty="0"/>
                <a:t>m</a:t>
              </a:r>
            </a:p>
          </p:txBody>
        </p:sp>
        <p:sp>
          <p:nvSpPr>
            <p:cNvPr id="148" name="TextBox 147"/>
            <p:cNvSpPr txBox="1"/>
            <p:nvPr/>
          </p:nvSpPr>
          <p:spPr>
            <a:xfrm>
              <a:off x="8135411" y="1133856"/>
              <a:ext cx="299647" cy="304790"/>
            </a:xfrm>
            <a:prstGeom prst="rect">
              <a:avLst/>
            </a:prstGeom>
            <a:noFill/>
          </p:spPr>
          <p:txBody>
            <a:bodyPr wrap="square" lIns="9144" tIns="0" rIns="9144" bIns="0" rtlCol="0" anchor="ctr" anchorCtr="0">
              <a:normAutofit/>
            </a:bodyPr>
            <a:lstStyle/>
            <a:p>
              <a:pPr algn="ctr"/>
              <a:r>
                <a:rPr lang="en-US" sz="4666" dirty="0"/>
                <a:t>cm</a:t>
              </a:r>
            </a:p>
          </p:txBody>
        </p:sp>
      </p:grpSp>
    </p:spTree>
    <p:extLst>
      <p:ext uri="{BB962C8B-B14F-4D97-AF65-F5344CB8AC3E}">
        <p14:creationId xmlns:p14="http://schemas.microsoft.com/office/powerpoint/2010/main" val="1582191132"/>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Application - No Continuum">
    <p:spTree>
      <p:nvGrpSpPr>
        <p:cNvPr id="1" name=""/>
        <p:cNvGrpSpPr/>
        <p:nvPr/>
      </p:nvGrpSpPr>
      <p:grpSpPr>
        <a:xfrm>
          <a:off x="0" y="0"/>
          <a:ext cx="0" cy="0"/>
          <a:chOff x="0" y="0"/>
          <a:chExt cx="0" cy="0"/>
        </a:xfrm>
      </p:grpSpPr>
      <p:sp>
        <p:nvSpPr>
          <p:cNvPr id="331" name="Pentagon 330"/>
          <p:cNvSpPr/>
          <p:nvPr/>
        </p:nvSpPr>
        <p:spPr>
          <a:xfrm>
            <a:off x="23765046" y="4578458"/>
            <a:ext cx="12804380" cy="121920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PROCESS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8656" y="6146997"/>
            <a:ext cx="35204400" cy="19343862"/>
          </a:xfrm>
        </p:spPr>
        <p:txBody>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entagon 7"/>
          <p:cNvSpPr/>
          <p:nvPr/>
        </p:nvSpPr>
        <p:spPr>
          <a:xfrm>
            <a:off x="11969496" y="4595280"/>
            <a:ext cx="12810744" cy="1219200"/>
          </a:xfrm>
          <a:prstGeom prst="homePlate">
            <a:avLst/>
          </a:prstGeom>
          <a:solidFill>
            <a:srgbClr val="1A1F51"/>
          </a:solidFill>
          <a:ln>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chemeClr val="bg1"/>
                </a:solidFill>
              </a:rPr>
              <a:t>RESOURCES</a:t>
            </a:r>
          </a:p>
        </p:txBody>
      </p:sp>
      <p:sp>
        <p:nvSpPr>
          <p:cNvPr id="9" name="Pentagon 8"/>
          <p:cNvSpPr/>
          <p:nvPr/>
        </p:nvSpPr>
        <p:spPr>
          <a:xfrm>
            <a:off x="-4" y="4572000"/>
            <a:ext cx="12810744" cy="1280160"/>
          </a:xfrm>
          <a:prstGeom prst="homePlate">
            <a:avLst/>
          </a:prstGeom>
          <a:solidFill>
            <a:srgbClr val="FF9800"/>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rgbClr val="1A1F51"/>
                </a:solidFill>
              </a:rPr>
              <a:t>APPLICATION</a:t>
            </a:r>
          </a:p>
        </p:txBody>
      </p:sp>
    </p:spTree>
    <p:extLst>
      <p:ext uri="{BB962C8B-B14F-4D97-AF65-F5344CB8AC3E}">
        <p14:creationId xmlns:p14="http://schemas.microsoft.com/office/powerpoint/2010/main" val="359897374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Resources - No Continuum">
    <p:spTree>
      <p:nvGrpSpPr>
        <p:cNvPr id="1" name=""/>
        <p:cNvGrpSpPr/>
        <p:nvPr/>
      </p:nvGrpSpPr>
      <p:grpSpPr>
        <a:xfrm>
          <a:off x="0" y="0"/>
          <a:ext cx="0" cy="0"/>
          <a:chOff x="0" y="0"/>
          <a:chExt cx="0" cy="0"/>
        </a:xfrm>
      </p:grpSpPr>
      <p:sp>
        <p:nvSpPr>
          <p:cNvPr id="331" name="Pentagon 330"/>
          <p:cNvSpPr/>
          <p:nvPr/>
        </p:nvSpPr>
        <p:spPr>
          <a:xfrm>
            <a:off x="23765046" y="4592123"/>
            <a:ext cx="12804380" cy="121920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PROCESS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8656" y="6173578"/>
            <a:ext cx="35204400" cy="19317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entagon 7"/>
          <p:cNvSpPr/>
          <p:nvPr/>
        </p:nvSpPr>
        <p:spPr>
          <a:xfrm>
            <a:off x="11969496" y="4572003"/>
            <a:ext cx="12810744" cy="1293083"/>
          </a:xfrm>
          <a:prstGeom prst="homePlate">
            <a:avLst/>
          </a:prstGeom>
          <a:solidFill>
            <a:srgbClr val="FF9800"/>
          </a:solidFill>
          <a:ln>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chemeClr val="tx1"/>
                </a:solidFill>
              </a:rPr>
              <a:t>RESOURCES</a:t>
            </a:r>
          </a:p>
        </p:txBody>
      </p:sp>
      <p:sp>
        <p:nvSpPr>
          <p:cNvPr id="9" name="Pentagon 8"/>
          <p:cNvSpPr/>
          <p:nvPr/>
        </p:nvSpPr>
        <p:spPr>
          <a:xfrm>
            <a:off x="-4" y="4608938"/>
            <a:ext cx="12810744" cy="121920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APPLICATION</a:t>
            </a:r>
          </a:p>
        </p:txBody>
      </p:sp>
    </p:spTree>
    <p:extLst>
      <p:ext uri="{BB962C8B-B14F-4D97-AF65-F5344CB8AC3E}">
        <p14:creationId xmlns:p14="http://schemas.microsoft.com/office/powerpoint/2010/main" val="381071975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Process - No Continuum">
    <p:spTree>
      <p:nvGrpSpPr>
        <p:cNvPr id="1" name=""/>
        <p:cNvGrpSpPr/>
        <p:nvPr/>
      </p:nvGrpSpPr>
      <p:grpSpPr>
        <a:xfrm>
          <a:off x="0" y="0"/>
          <a:ext cx="0" cy="0"/>
          <a:chOff x="0" y="0"/>
          <a:chExt cx="0" cy="0"/>
        </a:xfrm>
      </p:grpSpPr>
      <p:sp>
        <p:nvSpPr>
          <p:cNvPr id="331" name="Pentagon 330"/>
          <p:cNvSpPr/>
          <p:nvPr/>
        </p:nvSpPr>
        <p:spPr>
          <a:xfrm>
            <a:off x="23765046" y="4572000"/>
            <a:ext cx="12804380" cy="1280160"/>
          </a:xfrm>
          <a:prstGeom prst="homePlate">
            <a:avLst/>
          </a:prstGeom>
          <a:solidFill>
            <a:srgbClr val="FF9800"/>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rgbClr val="1A1F51"/>
                </a:solidFill>
              </a:rPr>
              <a:t>PROCESS</a:t>
            </a:r>
          </a:p>
        </p:txBody>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678656" y="6146997"/>
            <a:ext cx="35204400" cy="19343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Pentagon 7"/>
          <p:cNvSpPr/>
          <p:nvPr/>
        </p:nvSpPr>
        <p:spPr>
          <a:xfrm>
            <a:off x="11969496" y="4595280"/>
            <a:ext cx="12810744" cy="1219200"/>
          </a:xfrm>
          <a:prstGeom prst="homePlate">
            <a:avLst/>
          </a:prstGeom>
          <a:solidFill>
            <a:srgbClr val="1A1F51"/>
          </a:solidFill>
          <a:ln>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solidFill>
                  <a:schemeClr val="bg1"/>
                </a:solidFill>
              </a:rPr>
              <a:t>RESOURCES</a:t>
            </a:r>
          </a:p>
        </p:txBody>
      </p:sp>
      <p:sp>
        <p:nvSpPr>
          <p:cNvPr id="9" name="Pentagon 8"/>
          <p:cNvSpPr/>
          <p:nvPr/>
        </p:nvSpPr>
        <p:spPr>
          <a:xfrm>
            <a:off x="-4" y="4595280"/>
            <a:ext cx="12810744" cy="1219200"/>
          </a:xfrm>
          <a:prstGeom prst="homePlate">
            <a:avLst/>
          </a:prstGeom>
          <a:solidFill>
            <a:srgbClr val="1A1F51"/>
          </a:solidFill>
          <a:ln w="28575" cmpd="sng">
            <a:solidFill>
              <a:schemeClr val="bg1"/>
            </a:solidFill>
          </a:ln>
        </p:spPr>
        <p:style>
          <a:lnRef idx="3">
            <a:schemeClr val="lt1"/>
          </a:lnRef>
          <a:fillRef idx="1">
            <a:schemeClr val="accent4"/>
          </a:fillRef>
          <a:effectRef idx="1">
            <a:schemeClr val="accent4"/>
          </a:effectRef>
          <a:fontRef idx="minor">
            <a:schemeClr val="lt1"/>
          </a:fontRef>
        </p:style>
        <p:txBody>
          <a:bodyPr lIns="409651" tIns="204826" rIns="409651" bIns="204826" rtlCol="0" anchor="ctr"/>
          <a:lstStyle/>
          <a:p>
            <a:pPr algn="ctr"/>
            <a:r>
              <a:rPr lang="en-US" sz="4666" dirty="0"/>
              <a:t>APPLICATION</a:t>
            </a:r>
          </a:p>
        </p:txBody>
      </p:sp>
    </p:spTree>
    <p:extLst>
      <p:ext uri="{BB962C8B-B14F-4D97-AF65-F5344CB8AC3E}">
        <p14:creationId xmlns:p14="http://schemas.microsoft.com/office/powerpoint/2010/main" val="19270023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3.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2">
            <a:extLst>
              <a:ext uri="{28A0092B-C50C-407E-A947-70E740481C1C}">
                <a14:useLocalDpi xmlns:a14="http://schemas.microsoft.com/office/drawing/2010/main" val="0"/>
              </a:ext>
            </a:extLst>
          </a:blip>
          <a:srcRect t="31343" b="51105"/>
          <a:stretch/>
        </p:blipFill>
        <p:spPr>
          <a:xfrm>
            <a:off x="0" y="-3"/>
            <a:ext cx="36576000" cy="4267205"/>
          </a:xfrm>
          <a:prstGeom prst="rect">
            <a:avLst/>
          </a:prstGeom>
          <a:noFill/>
        </p:spPr>
      </p:pic>
      <p:sp>
        <p:nvSpPr>
          <p:cNvPr id="2" name="Title Placeholder 1"/>
          <p:cNvSpPr>
            <a:spLocks noGrp="1"/>
          </p:cNvSpPr>
          <p:nvPr>
            <p:ph type="title"/>
          </p:nvPr>
        </p:nvSpPr>
        <p:spPr>
          <a:xfrm>
            <a:off x="7620000" y="190500"/>
            <a:ext cx="28194000" cy="3810000"/>
          </a:xfrm>
          <a:prstGeom prst="rect">
            <a:avLst/>
          </a:prstGeom>
          <a:solidFill>
            <a:srgbClr val="1A1F51">
              <a:alpha val="78000"/>
            </a:srgbClr>
          </a:solidFill>
        </p:spPr>
        <p:txBody>
          <a:bodyPr vert="horz" lIns="491581" tIns="245791" rIns="491581" bIns="245791"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685800" y="5034592"/>
            <a:ext cx="35204400" cy="20456267"/>
          </a:xfrm>
          <a:prstGeom prst="rect">
            <a:avLst/>
          </a:prstGeom>
        </p:spPr>
        <p:txBody>
          <a:bodyPr vert="horz" lIns="491581" tIns="245791" rIns="491581" bIns="24579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Rectangle 20"/>
          <p:cNvSpPr/>
          <p:nvPr/>
        </p:nvSpPr>
        <p:spPr>
          <a:xfrm rot="10800000">
            <a:off x="381000" y="190500"/>
            <a:ext cx="6477000" cy="3810000"/>
          </a:xfrm>
          <a:prstGeom prst="rect">
            <a:avLst/>
          </a:prstGeom>
          <a:solidFill>
            <a:srgbClr val="FFFFFF">
              <a:alpha val="92157"/>
            </a:srgbClr>
          </a:solidFill>
          <a:ln>
            <a:noFill/>
          </a:ln>
          <a:effectLst/>
        </p:spPr>
        <p:style>
          <a:lnRef idx="1">
            <a:schemeClr val="accent1"/>
          </a:lnRef>
          <a:fillRef idx="3">
            <a:schemeClr val="accent1"/>
          </a:fillRef>
          <a:effectRef idx="2">
            <a:schemeClr val="accent1"/>
          </a:effectRef>
          <a:fontRef idx="minor">
            <a:schemeClr val="lt1"/>
          </a:fontRef>
        </p:style>
        <p:txBody>
          <a:bodyPr lIns="409651" tIns="204826" rIns="409651" bIns="204826" rtlCol="0" anchor="ctr"/>
          <a:lstStyle/>
          <a:p>
            <a:pPr algn="ctr"/>
            <a:endParaRPr lang="en-US" sz="4666"/>
          </a:p>
        </p:txBody>
      </p:sp>
      <p:sp>
        <p:nvSpPr>
          <p:cNvPr id="17" name="Rectangle 16"/>
          <p:cNvSpPr/>
          <p:nvPr/>
        </p:nvSpPr>
        <p:spPr>
          <a:xfrm>
            <a:off x="228600" y="25907987"/>
            <a:ext cx="18745200" cy="15240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lIns="409651" tIns="204826" rIns="409651" bIns="204826" rtlCol="0" anchor="ctr"/>
          <a:lstStyle/>
          <a:p>
            <a:pPr algn="l"/>
            <a:r>
              <a:rPr lang="en-US" sz="4666" dirty="0">
                <a:latin typeface="Calibri Light"/>
                <a:cs typeface="Calibri Light"/>
              </a:rPr>
              <a:t>Penn Engineering  |  Singh Center for Nanotechnology </a:t>
            </a:r>
          </a:p>
        </p:txBody>
      </p:sp>
      <p:pic>
        <p:nvPicPr>
          <p:cNvPr id="15" name="Picture 14"/>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853064" y="451728"/>
            <a:ext cx="5482883" cy="1787195"/>
          </a:xfrm>
          <a:prstGeom prst="rect">
            <a:avLst/>
          </a:prstGeom>
        </p:spPr>
      </p:pic>
      <p:pic>
        <p:nvPicPr>
          <p:cNvPr id="10" name="Picture 9"/>
          <p:cNvPicPr>
            <a:picLocks noChangeAspect="1"/>
          </p:cNvPicPr>
          <p:nvPr userDrawn="1"/>
        </p:nvPicPr>
        <p:blipFill rotWithShape="1">
          <a:blip r:embed="rId24">
            <a:extLst>
              <a:ext uri="{28A0092B-C50C-407E-A947-70E740481C1C}">
                <a14:useLocalDpi xmlns:a14="http://schemas.microsoft.com/office/drawing/2010/main" val="0"/>
              </a:ext>
            </a:extLst>
          </a:blip>
          <a:srcRect r="45000"/>
          <a:stretch/>
        </p:blipFill>
        <p:spPr>
          <a:xfrm>
            <a:off x="703497" y="2340469"/>
            <a:ext cx="5716322" cy="1367368"/>
          </a:xfrm>
          <a:prstGeom prst="rect">
            <a:avLst/>
          </a:prstGeom>
        </p:spPr>
      </p:pic>
    </p:spTree>
    <p:extLst>
      <p:ext uri="{BB962C8B-B14F-4D97-AF65-F5344CB8AC3E}">
        <p14:creationId xmlns:p14="http://schemas.microsoft.com/office/powerpoint/2010/main" val="297449718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sldNum="0" hdr="0" ftr="0" dt="0"/>
  <p:txStyles>
    <p:titleStyle>
      <a:lvl1pPr algn="r" defTabSz="3072261" rtl="0" eaLnBrk="1" latinLnBrk="0" hangingPunct="1">
        <a:lnSpc>
          <a:spcPct val="90000"/>
        </a:lnSpc>
        <a:spcBef>
          <a:spcPct val="0"/>
        </a:spcBef>
        <a:buNone/>
        <a:defRPr lang="en-US" sz="14749" kern="1200" dirty="0">
          <a:solidFill>
            <a:schemeClr val="bg1"/>
          </a:solidFill>
          <a:latin typeface="Calibri Light" panose="020F0302020204030204" pitchFamily="34" charset="0"/>
          <a:ea typeface="+mj-ea"/>
          <a:cs typeface="+mj-cs"/>
        </a:defRPr>
      </a:lvl1pPr>
    </p:titleStyle>
    <p:bodyStyle>
      <a:lvl1pPr marL="768065" indent="-768065" algn="l" defTabSz="3072261" rtl="0" eaLnBrk="1" latinLnBrk="0" hangingPunct="1">
        <a:lnSpc>
          <a:spcPct val="90000"/>
        </a:lnSpc>
        <a:spcBef>
          <a:spcPts val="3360"/>
        </a:spcBef>
        <a:buFont typeface="Arial" panose="020B0604020202020204" pitchFamily="34" charset="0"/>
        <a:buChar char="•"/>
        <a:defRPr lang="en-US" sz="9416" kern="1200" dirty="0" smtClean="0">
          <a:solidFill>
            <a:schemeClr val="tx1"/>
          </a:solidFill>
          <a:latin typeface="+mn-lt"/>
          <a:ea typeface="+mn-ea"/>
          <a:cs typeface="+mn-cs"/>
        </a:defRPr>
      </a:lvl1pPr>
      <a:lvl2pPr marL="2304196" indent="-768065" algn="l" defTabSz="3072261" rtl="0" eaLnBrk="1" latinLnBrk="0" hangingPunct="1">
        <a:lnSpc>
          <a:spcPct val="90000"/>
        </a:lnSpc>
        <a:spcBef>
          <a:spcPts val="1680"/>
        </a:spcBef>
        <a:buFont typeface="Arial" panose="020B0604020202020204" pitchFamily="34" charset="0"/>
        <a:buChar char="•"/>
        <a:defRPr lang="en-US" sz="8083" kern="1200" dirty="0" smtClean="0">
          <a:solidFill>
            <a:schemeClr val="tx1"/>
          </a:solidFill>
          <a:latin typeface="+mn-lt"/>
          <a:ea typeface="+mn-ea"/>
          <a:cs typeface="+mn-cs"/>
        </a:defRPr>
      </a:lvl2pPr>
      <a:lvl3pPr marL="3840326" indent="-768065" algn="l" defTabSz="3072261" rtl="0" eaLnBrk="1" latinLnBrk="0" hangingPunct="1">
        <a:lnSpc>
          <a:spcPct val="90000"/>
        </a:lnSpc>
        <a:spcBef>
          <a:spcPts val="1680"/>
        </a:spcBef>
        <a:buFont typeface="Arial" panose="020B0604020202020204" pitchFamily="34" charset="0"/>
        <a:buChar char="•"/>
        <a:defRPr lang="en-US" sz="6750" kern="1200" dirty="0" smtClean="0">
          <a:solidFill>
            <a:schemeClr val="tx1"/>
          </a:solidFill>
          <a:latin typeface="+mn-lt"/>
          <a:ea typeface="+mn-ea"/>
          <a:cs typeface="+mn-cs"/>
        </a:defRPr>
      </a:lvl3pPr>
      <a:lvl4pPr marL="5376457" indent="-768065" algn="l" defTabSz="3072261" rtl="0" eaLnBrk="1" latinLnBrk="0" hangingPunct="1">
        <a:lnSpc>
          <a:spcPct val="90000"/>
        </a:lnSpc>
        <a:spcBef>
          <a:spcPts val="1680"/>
        </a:spcBef>
        <a:buFont typeface="Arial" panose="020B0604020202020204" pitchFamily="34" charset="0"/>
        <a:buChar char="•"/>
        <a:defRPr lang="en-US" sz="6083" kern="1200" dirty="0" smtClean="0">
          <a:solidFill>
            <a:schemeClr val="tx1"/>
          </a:solidFill>
          <a:latin typeface="+mn-lt"/>
          <a:ea typeface="+mn-ea"/>
          <a:cs typeface="+mn-cs"/>
        </a:defRPr>
      </a:lvl4pPr>
      <a:lvl5pPr marL="6912588" indent="-768065" algn="l" defTabSz="3072261" rtl="0" eaLnBrk="1" latinLnBrk="0" hangingPunct="1">
        <a:lnSpc>
          <a:spcPct val="90000"/>
        </a:lnSpc>
        <a:spcBef>
          <a:spcPts val="1680"/>
        </a:spcBef>
        <a:buFont typeface="Arial" panose="020B0604020202020204" pitchFamily="34" charset="0"/>
        <a:buChar char="•"/>
        <a:defRPr lang="en-US" sz="6083" kern="1200" dirty="0">
          <a:solidFill>
            <a:schemeClr val="tx1"/>
          </a:solidFill>
          <a:latin typeface="+mn-lt"/>
          <a:ea typeface="+mn-ea"/>
          <a:cs typeface="+mn-cs"/>
        </a:defRPr>
      </a:lvl5pPr>
      <a:lvl6pPr marL="8448718" indent="-768065" algn="l" defTabSz="3072261" rtl="0" eaLnBrk="1" latinLnBrk="0" hangingPunct="1">
        <a:lnSpc>
          <a:spcPct val="90000"/>
        </a:lnSpc>
        <a:spcBef>
          <a:spcPts val="1680"/>
        </a:spcBef>
        <a:buFont typeface="Arial" panose="020B0604020202020204" pitchFamily="34" charset="0"/>
        <a:buChar char="•"/>
        <a:defRPr sz="6083" kern="1200">
          <a:solidFill>
            <a:schemeClr val="tx1"/>
          </a:solidFill>
          <a:latin typeface="+mn-lt"/>
          <a:ea typeface="+mn-ea"/>
          <a:cs typeface="+mn-cs"/>
        </a:defRPr>
      </a:lvl6pPr>
      <a:lvl7pPr marL="9984849" indent="-768065" algn="l" defTabSz="3072261" rtl="0" eaLnBrk="1" latinLnBrk="0" hangingPunct="1">
        <a:lnSpc>
          <a:spcPct val="90000"/>
        </a:lnSpc>
        <a:spcBef>
          <a:spcPts val="1680"/>
        </a:spcBef>
        <a:buFont typeface="Arial" panose="020B0604020202020204" pitchFamily="34" charset="0"/>
        <a:buChar char="•"/>
        <a:defRPr sz="6083" kern="1200">
          <a:solidFill>
            <a:schemeClr val="tx1"/>
          </a:solidFill>
          <a:latin typeface="+mn-lt"/>
          <a:ea typeface="+mn-ea"/>
          <a:cs typeface="+mn-cs"/>
        </a:defRPr>
      </a:lvl7pPr>
      <a:lvl8pPr marL="11520979" indent="-768065" algn="l" defTabSz="3072261" rtl="0" eaLnBrk="1" latinLnBrk="0" hangingPunct="1">
        <a:lnSpc>
          <a:spcPct val="90000"/>
        </a:lnSpc>
        <a:spcBef>
          <a:spcPts val="1680"/>
        </a:spcBef>
        <a:buFont typeface="Arial" panose="020B0604020202020204" pitchFamily="34" charset="0"/>
        <a:buChar char="•"/>
        <a:defRPr sz="6083" kern="1200">
          <a:solidFill>
            <a:schemeClr val="tx1"/>
          </a:solidFill>
          <a:latin typeface="+mn-lt"/>
          <a:ea typeface="+mn-ea"/>
          <a:cs typeface="+mn-cs"/>
        </a:defRPr>
      </a:lvl8pPr>
      <a:lvl9pPr marL="13057109" indent="-768065" algn="l" defTabSz="3072261" rtl="0" eaLnBrk="1" latinLnBrk="0" hangingPunct="1">
        <a:lnSpc>
          <a:spcPct val="90000"/>
        </a:lnSpc>
        <a:spcBef>
          <a:spcPts val="1680"/>
        </a:spcBef>
        <a:buFont typeface="Arial" panose="020B0604020202020204" pitchFamily="34" charset="0"/>
        <a:buChar char="•"/>
        <a:defRPr sz="6083" kern="1200">
          <a:solidFill>
            <a:schemeClr val="tx1"/>
          </a:solidFill>
          <a:latin typeface="+mn-lt"/>
          <a:ea typeface="+mn-ea"/>
          <a:cs typeface="+mn-cs"/>
        </a:defRPr>
      </a:lvl9pPr>
    </p:bodyStyle>
    <p:otherStyle>
      <a:defPPr>
        <a:defRPr lang="en-US"/>
      </a:defPPr>
      <a:lvl1pPr marL="0" algn="l" defTabSz="3072261" rtl="0" eaLnBrk="1" latinLnBrk="0" hangingPunct="1">
        <a:defRPr sz="6083" kern="1200">
          <a:solidFill>
            <a:schemeClr val="tx1"/>
          </a:solidFill>
          <a:latin typeface="+mn-lt"/>
          <a:ea typeface="+mn-ea"/>
          <a:cs typeface="+mn-cs"/>
        </a:defRPr>
      </a:lvl1pPr>
      <a:lvl2pPr marL="1536130" algn="l" defTabSz="3072261" rtl="0" eaLnBrk="1" latinLnBrk="0" hangingPunct="1">
        <a:defRPr sz="6083" kern="1200">
          <a:solidFill>
            <a:schemeClr val="tx1"/>
          </a:solidFill>
          <a:latin typeface="+mn-lt"/>
          <a:ea typeface="+mn-ea"/>
          <a:cs typeface="+mn-cs"/>
        </a:defRPr>
      </a:lvl2pPr>
      <a:lvl3pPr marL="3072261" algn="l" defTabSz="3072261" rtl="0" eaLnBrk="1" latinLnBrk="0" hangingPunct="1">
        <a:defRPr sz="6083" kern="1200">
          <a:solidFill>
            <a:schemeClr val="tx1"/>
          </a:solidFill>
          <a:latin typeface="+mn-lt"/>
          <a:ea typeface="+mn-ea"/>
          <a:cs typeface="+mn-cs"/>
        </a:defRPr>
      </a:lvl3pPr>
      <a:lvl4pPr marL="4608391" algn="l" defTabSz="3072261" rtl="0" eaLnBrk="1" latinLnBrk="0" hangingPunct="1">
        <a:defRPr sz="6083" kern="1200">
          <a:solidFill>
            <a:schemeClr val="tx1"/>
          </a:solidFill>
          <a:latin typeface="+mn-lt"/>
          <a:ea typeface="+mn-ea"/>
          <a:cs typeface="+mn-cs"/>
        </a:defRPr>
      </a:lvl4pPr>
      <a:lvl5pPr marL="6144523" algn="l" defTabSz="3072261" rtl="0" eaLnBrk="1" latinLnBrk="0" hangingPunct="1">
        <a:defRPr sz="6083" kern="1200">
          <a:solidFill>
            <a:schemeClr val="tx1"/>
          </a:solidFill>
          <a:latin typeface="+mn-lt"/>
          <a:ea typeface="+mn-ea"/>
          <a:cs typeface="+mn-cs"/>
        </a:defRPr>
      </a:lvl5pPr>
      <a:lvl6pPr marL="7680653" algn="l" defTabSz="3072261" rtl="0" eaLnBrk="1" latinLnBrk="0" hangingPunct="1">
        <a:defRPr sz="6083" kern="1200">
          <a:solidFill>
            <a:schemeClr val="tx1"/>
          </a:solidFill>
          <a:latin typeface="+mn-lt"/>
          <a:ea typeface="+mn-ea"/>
          <a:cs typeface="+mn-cs"/>
        </a:defRPr>
      </a:lvl6pPr>
      <a:lvl7pPr marL="9216783" algn="l" defTabSz="3072261" rtl="0" eaLnBrk="1" latinLnBrk="0" hangingPunct="1">
        <a:defRPr sz="6083" kern="1200">
          <a:solidFill>
            <a:schemeClr val="tx1"/>
          </a:solidFill>
          <a:latin typeface="+mn-lt"/>
          <a:ea typeface="+mn-ea"/>
          <a:cs typeface="+mn-cs"/>
        </a:defRPr>
      </a:lvl7pPr>
      <a:lvl8pPr marL="10752914" algn="l" defTabSz="3072261" rtl="0" eaLnBrk="1" latinLnBrk="0" hangingPunct="1">
        <a:defRPr sz="6083" kern="1200">
          <a:solidFill>
            <a:schemeClr val="tx1"/>
          </a:solidFill>
          <a:latin typeface="+mn-lt"/>
          <a:ea typeface="+mn-ea"/>
          <a:cs typeface="+mn-cs"/>
        </a:defRPr>
      </a:lvl8pPr>
      <a:lvl9pPr marL="12289044" algn="l" defTabSz="3072261" rtl="0" eaLnBrk="1" latinLnBrk="0" hangingPunct="1">
        <a:defRPr sz="6083"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360" userDrawn="1">
          <p15:clr>
            <a:srgbClr val="F26B43"/>
          </p15:clr>
        </p15:guide>
        <p15:guide id="2" pos="4040"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tif"/><Relationship Id="rId3" Type="http://schemas.openxmlformats.org/officeDocument/2006/relationships/image" Target="../media/image8.tiff"/><Relationship Id="rId7" Type="http://schemas.openxmlformats.org/officeDocument/2006/relationships/image" Target="../media/image12.tif"/><Relationship Id="rId12" Type="http://schemas.openxmlformats.org/officeDocument/2006/relationships/image" Target="../media/image17.tif"/><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11.tif"/><Relationship Id="rId11" Type="http://schemas.openxmlformats.org/officeDocument/2006/relationships/image" Target="../media/image16.tif"/><Relationship Id="rId5" Type="http://schemas.openxmlformats.org/officeDocument/2006/relationships/image" Target="../media/image10.tif"/><Relationship Id="rId10" Type="http://schemas.openxmlformats.org/officeDocument/2006/relationships/image" Target="../media/image15.png"/><Relationship Id="rId4" Type="http://schemas.openxmlformats.org/officeDocument/2006/relationships/image" Target="../media/image9.tif"/><Relationship Id="rId9"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0"/>
        <p:cNvGrpSpPr/>
        <p:nvPr/>
      </p:nvGrpSpPr>
      <p:grpSpPr>
        <a:xfrm>
          <a:off x="0" y="0"/>
          <a:ext cx="0" cy="0"/>
          <a:chOff x="0" y="0"/>
          <a:chExt cx="0" cy="0"/>
        </a:xfrm>
      </p:grpSpPr>
      <p:sp>
        <p:nvSpPr>
          <p:cNvPr id="91" name="Shape 91"/>
          <p:cNvSpPr txBox="1">
            <a:spLocks noGrp="1"/>
          </p:cNvSpPr>
          <p:nvPr>
            <p:ph type="title"/>
          </p:nvPr>
        </p:nvSpPr>
        <p:spPr>
          <a:xfrm>
            <a:off x="7154334" y="294295"/>
            <a:ext cx="23600833" cy="3810000"/>
          </a:xfrm>
          <a:prstGeom prst="rect">
            <a:avLst/>
          </a:prstGeom>
        </p:spPr>
        <p:txBody>
          <a:bodyPr vert="horz" lIns="409584" tIns="228600" rIns="409584" bIns="409584" rtlCol="0" anchor="t" anchorCtr="0">
            <a:noAutofit/>
          </a:bodyPr>
          <a:lstStyle/>
          <a:p>
            <a:pPr algn="ctr">
              <a:spcBef>
                <a:spcPts val="0"/>
              </a:spcBef>
            </a:pPr>
            <a:r>
              <a:rPr lang="en-US" sz="10000" dirty="0"/>
              <a:t>Optimal Resolution of Two-Photon 3D Lithography: A Voxel Study</a:t>
            </a:r>
            <a:br>
              <a:rPr lang="en-US" sz="9250" dirty="0"/>
            </a:br>
            <a:r>
              <a:rPr lang="en-US" sz="3333" b="1" dirty="0"/>
              <a:t>Christian Franco, Rochester Institute of Technology</a:t>
            </a:r>
            <a:br>
              <a:rPr lang="en-US" sz="3333" b="1" dirty="0"/>
            </a:br>
            <a:r>
              <a:rPr lang="en-US" sz="3333" b="1" dirty="0"/>
              <a:t>Mohsen Azadi, Gerald Lopez – Singh Center for Nanotechnology, University of Pennsylvania, 3205 Walnut Street, Philadelphia, PA 19104 </a:t>
            </a:r>
            <a:endParaRPr lang="en" sz="3333" b="1" dirty="0"/>
          </a:p>
        </p:txBody>
      </p:sp>
      <p:sp>
        <p:nvSpPr>
          <p:cNvPr id="7" name="Rectangle 6"/>
          <p:cNvSpPr/>
          <p:nvPr/>
        </p:nvSpPr>
        <p:spPr>
          <a:xfrm>
            <a:off x="8763000" y="5334000"/>
            <a:ext cx="17793133" cy="21717000"/>
          </a:xfrm>
          <a:prstGeom prst="rect">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208"/>
          </a:p>
        </p:txBody>
      </p:sp>
      <p:sp>
        <p:nvSpPr>
          <p:cNvPr id="180" name="Rectangle 179"/>
          <p:cNvSpPr/>
          <p:nvPr/>
        </p:nvSpPr>
        <p:spPr>
          <a:xfrm>
            <a:off x="10143000" y="5334000"/>
            <a:ext cx="25671001" cy="15240000"/>
          </a:xfrm>
          <a:prstGeom prst="rect">
            <a:avLst/>
          </a:prstGeom>
          <a:solidFill>
            <a:schemeClr val="bg1">
              <a:lumMod val="95000"/>
            </a:schemeClr>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208"/>
          </a:p>
        </p:txBody>
      </p:sp>
      <p:sp>
        <p:nvSpPr>
          <p:cNvPr id="174" name="Rectangle 173"/>
          <p:cNvSpPr/>
          <p:nvPr/>
        </p:nvSpPr>
        <p:spPr>
          <a:xfrm>
            <a:off x="26937133" y="6477000"/>
            <a:ext cx="8382000" cy="9144000"/>
          </a:xfrm>
          <a:prstGeom prst="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5208" dirty="0"/>
          </a:p>
        </p:txBody>
      </p:sp>
      <p:cxnSp>
        <p:nvCxnSpPr>
          <p:cNvPr id="4" name="Straight Connector 3"/>
          <p:cNvCxnSpPr/>
          <p:nvPr/>
        </p:nvCxnSpPr>
        <p:spPr>
          <a:xfrm>
            <a:off x="18288000" y="0"/>
            <a:ext cx="0" cy="29267728"/>
          </a:xfrm>
          <a:prstGeom prst="line">
            <a:avLst/>
          </a:prstGeom>
          <a:ln>
            <a:no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flipV="1">
            <a:off x="9542772" y="1001270"/>
            <a:ext cx="34636" cy="28090091"/>
          </a:xfrm>
          <a:prstGeom prst="line">
            <a:avLst/>
          </a:prstGeom>
          <a:ln>
            <a:noFill/>
          </a:ln>
        </p:spPr>
        <p:style>
          <a:lnRef idx="1">
            <a:schemeClr val="accent1"/>
          </a:lnRef>
          <a:fillRef idx="0">
            <a:schemeClr val="accent1"/>
          </a:fillRef>
          <a:effectRef idx="0">
            <a:schemeClr val="accent1"/>
          </a:effectRef>
          <a:fontRef idx="minor">
            <a:schemeClr val="tx1"/>
          </a:fontRef>
        </p:style>
      </p:cxnSp>
      <p:pic>
        <p:nvPicPr>
          <p:cNvPr id="3074" name="Picture 2" descr="C:\Users\stewood\Downloads\5_13_16_v520_revC\5_13_16_v520_revC\Etched_36.t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97000" y="8043334"/>
            <a:ext cx="3810000" cy="3549551"/>
          </a:xfrm>
          <a:prstGeom prst="rect">
            <a:avLst/>
          </a:prstGeom>
          <a:noFill/>
          <a:ln>
            <a:noFill/>
          </a:ln>
          <a:effectLst/>
          <a:extLst>
            <a:ext uri="{909E8E84-426E-40DD-AFC4-6F175D3DCCD1}">
              <a14:hiddenFill xmlns:a14="http://schemas.microsoft.com/office/drawing/2010/main">
                <a:solidFill>
                  <a:srgbClr val="FFFFFF"/>
                </a:solidFill>
              </a14:hiddenFill>
            </a:ext>
          </a:extLst>
        </p:spPr>
      </p:pic>
      <p:sp>
        <p:nvSpPr>
          <p:cNvPr id="208" name="TextBox 207"/>
          <p:cNvSpPr txBox="1">
            <a:spLocks/>
          </p:cNvSpPr>
          <p:nvPr/>
        </p:nvSpPr>
        <p:spPr>
          <a:xfrm>
            <a:off x="9144000" y="6858001"/>
            <a:ext cx="17526000" cy="7089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lIns="76200" tIns="91440" rIns="152400" bIns="76200" rtlCol="0">
            <a:noAutofit/>
          </a:bodyPr>
          <a:lstStyle/>
          <a:p>
            <a:pPr algn="ctr"/>
            <a:r>
              <a:rPr lang="en-US" sz="4000" dirty="0"/>
              <a:t>Sub-section Results</a:t>
            </a:r>
          </a:p>
        </p:txBody>
      </p:sp>
      <p:sp>
        <p:nvSpPr>
          <p:cNvPr id="179" name="Shape 91"/>
          <p:cNvSpPr txBox="1">
            <a:spLocks/>
          </p:cNvSpPr>
          <p:nvPr/>
        </p:nvSpPr>
        <p:spPr>
          <a:xfrm flipH="1">
            <a:off x="11811000" y="4417806"/>
            <a:ext cx="20574000" cy="1524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vert="horz" lIns="304800" tIns="266700" rIns="304800" bIns="76200" rtlCol="0" anchor="t" anchorCtr="0">
            <a:noAutofit/>
          </a:bodyPr>
          <a:lstStyle>
            <a:lvl1pPr algn="r" defTabSz="3686861" rtl="0" eaLnBrk="1" latinLnBrk="0" hangingPunct="1">
              <a:lnSpc>
                <a:spcPct val="90000"/>
              </a:lnSpc>
              <a:spcBef>
                <a:spcPct val="0"/>
              </a:spcBef>
              <a:buNone/>
              <a:defRPr lang="en-US" sz="17700" kern="1200" dirty="0">
                <a:solidFill>
                  <a:schemeClr val="bg1"/>
                </a:solidFill>
                <a:latin typeface="Calibri Light" panose="020F0302020204030204" pitchFamily="34" charset="0"/>
                <a:ea typeface="+mj-ea"/>
                <a:cs typeface="+mj-cs"/>
              </a:defRPr>
            </a:lvl1pPr>
          </a:lstStyle>
          <a:p>
            <a:pPr algn="ctr">
              <a:spcBef>
                <a:spcPts val="0"/>
              </a:spcBef>
            </a:pPr>
            <a:r>
              <a:rPr lang="en-US" sz="7333" b="1" dirty="0">
                <a:solidFill>
                  <a:schemeClr val="tx1"/>
                </a:solidFill>
              </a:rPr>
              <a:t>Results and Discussion</a:t>
            </a:r>
          </a:p>
        </p:txBody>
      </p:sp>
      <p:sp>
        <p:nvSpPr>
          <p:cNvPr id="176" name="Shape 91"/>
          <p:cNvSpPr txBox="1">
            <a:spLocks/>
          </p:cNvSpPr>
          <p:nvPr/>
        </p:nvSpPr>
        <p:spPr>
          <a:xfrm flipH="1">
            <a:off x="26937133" y="6477000"/>
            <a:ext cx="8382000" cy="1239865"/>
          </a:xfrm>
          <a:prstGeom prst="rect">
            <a:avLst/>
          </a:prstGeom>
          <a:noFill/>
          <a:ln>
            <a:noFill/>
          </a:ln>
        </p:spPr>
        <p:style>
          <a:lnRef idx="2">
            <a:schemeClr val="dk1"/>
          </a:lnRef>
          <a:fillRef idx="1">
            <a:schemeClr val="lt1"/>
          </a:fillRef>
          <a:effectRef idx="0">
            <a:schemeClr val="dk1"/>
          </a:effectRef>
          <a:fontRef idx="minor">
            <a:schemeClr val="dk1"/>
          </a:fontRef>
        </p:style>
        <p:txBody>
          <a:bodyPr vert="horz" lIns="304800" tIns="228600" rIns="304800" bIns="76200" rtlCol="0" anchor="t" anchorCtr="0">
            <a:noAutofit/>
          </a:bodyPr>
          <a:lstStyle>
            <a:lvl1pPr algn="r" defTabSz="3686861" rtl="0" eaLnBrk="1" latinLnBrk="0" hangingPunct="1">
              <a:lnSpc>
                <a:spcPct val="90000"/>
              </a:lnSpc>
              <a:spcBef>
                <a:spcPct val="0"/>
              </a:spcBef>
              <a:buNone/>
              <a:defRPr lang="en-US" sz="17700" kern="1200" dirty="0">
                <a:solidFill>
                  <a:schemeClr val="bg1"/>
                </a:solidFill>
                <a:latin typeface="Calibri Light" panose="020F0302020204030204" pitchFamily="34" charset="0"/>
                <a:ea typeface="+mj-ea"/>
                <a:cs typeface="+mj-cs"/>
              </a:defRPr>
            </a:lvl1pPr>
          </a:lstStyle>
          <a:p>
            <a:pPr algn="ctr">
              <a:spcBef>
                <a:spcPts val="0"/>
              </a:spcBef>
            </a:pPr>
            <a:r>
              <a:rPr lang="en-US" sz="6000" b="1" dirty="0">
                <a:solidFill>
                  <a:schemeClr val="accent4"/>
                </a:solidFill>
              </a:rPr>
              <a:t>Key Learnings</a:t>
            </a:r>
          </a:p>
        </p:txBody>
      </p:sp>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54000" y="23114000"/>
            <a:ext cx="4318000" cy="3238500"/>
          </a:xfrm>
          <a:prstGeom prst="rect">
            <a:avLst/>
          </a:prstGeom>
        </p:spPr>
      </p:pic>
      <p:sp>
        <p:nvSpPr>
          <p:cNvPr id="184" name="TextBox 183"/>
          <p:cNvSpPr txBox="1">
            <a:spLocks/>
          </p:cNvSpPr>
          <p:nvPr/>
        </p:nvSpPr>
        <p:spPr>
          <a:xfrm>
            <a:off x="9144000" y="22097999"/>
            <a:ext cx="8130540" cy="707886"/>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en-US" sz="4000" dirty="0"/>
              <a:t>Sub-section</a:t>
            </a:r>
          </a:p>
        </p:txBody>
      </p:sp>
      <p:graphicFrame>
        <p:nvGraphicFramePr>
          <p:cNvPr id="17" name="Table 16"/>
          <p:cNvGraphicFramePr>
            <a:graphicFrameLocks noGrp="1"/>
          </p:cNvGraphicFramePr>
          <p:nvPr>
            <p:extLst>
              <p:ext uri="{D42A27DB-BD31-4B8C-83A1-F6EECF244321}">
                <p14:modId xmlns:p14="http://schemas.microsoft.com/office/powerpoint/2010/main" val="1523964066"/>
              </p:ext>
            </p:extLst>
          </p:nvPr>
        </p:nvGraphicFramePr>
        <p:xfrm>
          <a:off x="27318133" y="7804150"/>
          <a:ext cx="7620000" cy="2240280"/>
        </p:xfrm>
        <a:graphic>
          <a:graphicData uri="http://schemas.openxmlformats.org/drawingml/2006/table">
            <a:tbl>
              <a:tblPr firstRow="1" bandRow="1">
                <a:tableStyleId>{00A15C55-8517-42AA-B614-E9B94910E393}</a:tableStyleId>
              </a:tblPr>
              <a:tblGrid>
                <a:gridCol w="5450417">
                  <a:extLst>
                    <a:ext uri="{9D8B030D-6E8A-4147-A177-3AD203B41FA5}">
                      <a16:colId xmlns:a16="http://schemas.microsoft.com/office/drawing/2014/main" val="20000"/>
                    </a:ext>
                  </a:extLst>
                </a:gridCol>
                <a:gridCol w="2169583">
                  <a:extLst>
                    <a:ext uri="{9D8B030D-6E8A-4147-A177-3AD203B41FA5}">
                      <a16:colId xmlns:a16="http://schemas.microsoft.com/office/drawing/2014/main" val="20001"/>
                    </a:ext>
                  </a:extLst>
                </a:gridCol>
              </a:tblGrid>
              <a:tr h="635000">
                <a:tc>
                  <a:txBody>
                    <a:bodyPr/>
                    <a:lstStyle/>
                    <a:p>
                      <a:r>
                        <a:rPr lang="en-US" sz="3700" dirty="0"/>
                        <a:t>Writing</a:t>
                      </a:r>
                      <a:r>
                        <a:rPr lang="en-US" sz="3700" baseline="0" dirty="0"/>
                        <a:t> Order (no PEC)</a:t>
                      </a:r>
                      <a:endParaRPr lang="en-US" sz="3700" dirty="0"/>
                    </a:p>
                  </a:txBody>
                  <a:tcPr marL="76200" marR="76200" marT="38100" marB="38100"/>
                </a:tc>
                <a:tc>
                  <a:txBody>
                    <a:bodyPr/>
                    <a:lstStyle/>
                    <a:p>
                      <a:pPr algn="ctr"/>
                      <a:r>
                        <a:rPr lang="en-US" sz="3700" dirty="0"/>
                        <a:t>Time [s]</a:t>
                      </a:r>
                    </a:p>
                  </a:txBody>
                  <a:tcPr marL="76200" marR="76200" marT="38100" marB="38100"/>
                </a:tc>
                <a:extLst>
                  <a:ext uri="{0D108BD9-81ED-4DB2-BD59-A6C34878D82A}">
                    <a16:rowId xmlns:a16="http://schemas.microsoft.com/office/drawing/2014/main" val="10000"/>
                  </a:ext>
                </a:extLst>
              </a:tr>
              <a:tr h="533400">
                <a:tc>
                  <a:txBody>
                    <a:bodyPr/>
                    <a:lstStyle/>
                    <a:p>
                      <a:r>
                        <a:rPr lang="en-US" sz="3000" dirty="0"/>
                        <a:t>No Compaction</a:t>
                      </a:r>
                      <a:r>
                        <a:rPr lang="en-US" sz="3000" baseline="0" dirty="0"/>
                        <a:t> </a:t>
                      </a:r>
                      <a:endParaRPr lang="en-US" sz="3000" dirty="0"/>
                    </a:p>
                  </a:txBody>
                  <a:tcPr marL="76200" marR="76200" marT="38100" marB="38100"/>
                </a:tc>
                <a:tc>
                  <a:txBody>
                    <a:bodyPr/>
                    <a:lstStyle/>
                    <a:p>
                      <a:pPr algn="ctr"/>
                      <a:r>
                        <a:rPr lang="en-US" sz="3000" dirty="0"/>
                        <a:t>530</a:t>
                      </a:r>
                    </a:p>
                  </a:txBody>
                  <a:tcPr marL="76200" marR="76200" marT="38100" marB="38100"/>
                </a:tc>
                <a:extLst>
                  <a:ext uri="{0D108BD9-81ED-4DB2-BD59-A6C34878D82A}">
                    <a16:rowId xmlns:a16="http://schemas.microsoft.com/office/drawing/2014/main" val="10001"/>
                  </a:ext>
                </a:extLst>
              </a:tr>
              <a:tr h="533400">
                <a:tc>
                  <a:txBody>
                    <a:bodyPr/>
                    <a:lstStyle/>
                    <a:p>
                      <a:r>
                        <a:rPr lang="en-US" sz="3000" dirty="0"/>
                        <a:t>Meander X </a:t>
                      </a:r>
                    </a:p>
                  </a:txBody>
                  <a:tcPr marL="76200" marR="76200" marT="38100" marB="38100"/>
                </a:tc>
                <a:tc>
                  <a:txBody>
                    <a:bodyPr/>
                    <a:lstStyle/>
                    <a:p>
                      <a:pPr algn="ctr"/>
                      <a:r>
                        <a:rPr lang="en-US" sz="3000" dirty="0"/>
                        <a:t>538</a:t>
                      </a:r>
                    </a:p>
                  </a:txBody>
                  <a:tcPr marL="76200" marR="76200" marT="38100" marB="38100"/>
                </a:tc>
                <a:extLst>
                  <a:ext uri="{0D108BD9-81ED-4DB2-BD59-A6C34878D82A}">
                    <a16:rowId xmlns:a16="http://schemas.microsoft.com/office/drawing/2014/main" val="10002"/>
                  </a:ext>
                </a:extLst>
              </a:tr>
              <a:tr h="533400">
                <a:tc>
                  <a:txBody>
                    <a:bodyPr/>
                    <a:lstStyle/>
                    <a:p>
                      <a:r>
                        <a:rPr lang="en-US" sz="3000" dirty="0"/>
                        <a:t>Raster X</a:t>
                      </a:r>
                    </a:p>
                  </a:txBody>
                  <a:tcPr marL="76200" marR="76200" marT="38100" marB="38100"/>
                </a:tc>
                <a:tc>
                  <a:txBody>
                    <a:bodyPr/>
                    <a:lstStyle/>
                    <a:p>
                      <a:pPr algn="ctr"/>
                      <a:r>
                        <a:rPr lang="en-US" sz="3000" dirty="0"/>
                        <a:t>536</a:t>
                      </a:r>
                    </a:p>
                  </a:txBody>
                  <a:tcPr marL="76200" marR="76200" marT="38100" marB="38100"/>
                </a:tc>
                <a:extLst>
                  <a:ext uri="{0D108BD9-81ED-4DB2-BD59-A6C34878D82A}">
                    <a16:rowId xmlns:a16="http://schemas.microsoft.com/office/drawing/2014/main" val="10003"/>
                  </a:ext>
                </a:extLst>
              </a:tr>
            </a:tbl>
          </a:graphicData>
        </a:graphic>
      </p:graphicFrame>
      <p:graphicFrame>
        <p:nvGraphicFramePr>
          <p:cNvPr id="191" name="Table 190"/>
          <p:cNvGraphicFramePr>
            <a:graphicFrameLocks noGrp="1"/>
          </p:cNvGraphicFramePr>
          <p:nvPr>
            <p:extLst>
              <p:ext uri="{D42A27DB-BD31-4B8C-83A1-F6EECF244321}">
                <p14:modId xmlns:p14="http://schemas.microsoft.com/office/powerpoint/2010/main" val="2387875013"/>
              </p:ext>
            </p:extLst>
          </p:nvPr>
        </p:nvGraphicFramePr>
        <p:xfrm>
          <a:off x="27318134" y="10371667"/>
          <a:ext cx="7619999" cy="1706880"/>
        </p:xfrm>
        <a:graphic>
          <a:graphicData uri="http://schemas.openxmlformats.org/drawingml/2006/table">
            <a:tbl>
              <a:tblPr firstRow="1" bandRow="1">
                <a:tableStyleId>{00A15C55-8517-42AA-B614-E9B94910E393}</a:tableStyleId>
              </a:tblPr>
              <a:tblGrid>
                <a:gridCol w="5451301">
                  <a:extLst>
                    <a:ext uri="{9D8B030D-6E8A-4147-A177-3AD203B41FA5}">
                      <a16:colId xmlns:a16="http://schemas.microsoft.com/office/drawing/2014/main" val="20000"/>
                    </a:ext>
                  </a:extLst>
                </a:gridCol>
                <a:gridCol w="2168698">
                  <a:extLst>
                    <a:ext uri="{9D8B030D-6E8A-4147-A177-3AD203B41FA5}">
                      <a16:colId xmlns:a16="http://schemas.microsoft.com/office/drawing/2014/main" val="20001"/>
                    </a:ext>
                  </a:extLst>
                </a:gridCol>
              </a:tblGrid>
              <a:tr h="635000">
                <a:tc>
                  <a:txBody>
                    <a:bodyPr/>
                    <a:lstStyle/>
                    <a:p>
                      <a:r>
                        <a:rPr lang="en-US" sz="3700" dirty="0"/>
                        <a:t>Writing</a:t>
                      </a:r>
                      <a:r>
                        <a:rPr lang="en-US" sz="3700" baseline="0" dirty="0"/>
                        <a:t> Order (w/ PEC)</a:t>
                      </a:r>
                      <a:endParaRPr lang="en-US" sz="3700" dirty="0"/>
                    </a:p>
                  </a:txBody>
                  <a:tcPr marL="76200" marR="76200" marT="38100" marB="38100"/>
                </a:tc>
                <a:tc>
                  <a:txBody>
                    <a:bodyPr/>
                    <a:lstStyle/>
                    <a:p>
                      <a:pPr algn="ctr"/>
                      <a:r>
                        <a:rPr lang="en-US" sz="3700" dirty="0"/>
                        <a:t>Time [s]</a:t>
                      </a:r>
                    </a:p>
                  </a:txBody>
                  <a:tcPr marL="76200" marR="76200" marT="38100" marB="38100"/>
                </a:tc>
                <a:extLst>
                  <a:ext uri="{0D108BD9-81ED-4DB2-BD59-A6C34878D82A}">
                    <a16:rowId xmlns:a16="http://schemas.microsoft.com/office/drawing/2014/main" val="10000"/>
                  </a:ext>
                </a:extLst>
              </a:tr>
              <a:tr h="533400">
                <a:tc>
                  <a:txBody>
                    <a:bodyPr/>
                    <a:lstStyle/>
                    <a:p>
                      <a:r>
                        <a:rPr lang="en-US" sz="3000" dirty="0"/>
                        <a:t>Meander X (0.2,</a:t>
                      </a:r>
                      <a:r>
                        <a:rPr lang="en-US" sz="3000" baseline="0" dirty="0"/>
                        <a:t> 2, and 10um RS)</a:t>
                      </a:r>
                      <a:endParaRPr lang="en-US" sz="3000" dirty="0"/>
                    </a:p>
                  </a:txBody>
                  <a:tcPr marL="76200" marR="76200" marT="38100" marB="38100"/>
                </a:tc>
                <a:tc>
                  <a:txBody>
                    <a:bodyPr/>
                    <a:lstStyle/>
                    <a:p>
                      <a:pPr algn="ctr"/>
                      <a:r>
                        <a:rPr lang="en-US" sz="3000" dirty="0"/>
                        <a:t>539</a:t>
                      </a:r>
                    </a:p>
                  </a:txBody>
                  <a:tcPr marL="76200" marR="76200" marT="38100" marB="38100"/>
                </a:tc>
                <a:extLst>
                  <a:ext uri="{0D108BD9-81ED-4DB2-BD59-A6C34878D82A}">
                    <a16:rowId xmlns:a16="http://schemas.microsoft.com/office/drawing/2014/main" val="10001"/>
                  </a:ext>
                </a:extLst>
              </a:tr>
              <a:tr h="533400">
                <a:tc>
                  <a:txBody>
                    <a:bodyPr/>
                    <a:lstStyle/>
                    <a:p>
                      <a:r>
                        <a:rPr lang="en-US" sz="3000" dirty="0"/>
                        <a:t>Random</a:t>
                      </a:r>
                    </a:p>
                  </a:txBody>
                  <a:tcPr marL="76200" marR="76200" marT="38100" marB="38100"/>
                </a:tc>
                <a:tc>
                  <a:txBody>
                    <a:bodyPr/>
                    <a:lstStyle/>
                    <a:p>
                      <a:pPr algn="ctr"/>
                      <a:r>
                        <a:rPr lang="en-US" sz="3000" dirty="0"/>
                        <a:t>599</a:t>
                      </a:r>
                    </a:p>
                  </a:txBody>
                  <a:tcPr marL="76200" marR="76200" marT="38100" marB="38100"/>
                </a:tc>
                <a:extLst>
                  <a:ext uri="{0D108BD9-81ED-4DB2-BD59-A6C34878D82A}">
                    <a16:rowId xmlns:a16="http://schemas.microsoft.com/office/drawing/2014/main" val="10002"/>
                  </a:ext>
                </a:extLst>
              </a:tr>
            </a:tbl>
          </a:graphicData>
        </a:graphic>
      </p:graphicFrame>
      <p:graphicFrame>
        <p:nvGraphicFramePr>
          <p:cNvPr id="192" name="Table 191"/>
          <p:cNvGraphicFramePr>
            <a:graphicFrameLocks noGrp="1"/>
          </p:cNvGraphicFramePr>
          <p:nvPr>
            <p:extLst>
              <p:ext uri="{D42A27DB-BD31-4B8C-83A1-F6EECF244321}">
                <p14:modId xmlns:p14="http://schemas.microsoft.com/office/powerpoint/2010/main" val="3347020718"/>
              </p:ext>
            </p:extLst>
          </p:nvPr>
        </p:nvGraphicFramePr>
        <p:xfrm>
          <a:off x="27318134" y="12451292"/>
          <a:ext cx="7619999" cy="2773680"/>
        </p:xfrm>
        <a:graphic>
          <a:graphicData uri="http://schemas.openxmlformats.org/drawingml/2006/table">
            <a:tbl>
              <a:tblPr firstRow="1" bandRow="1">
                <a:tableStyleId>{21E4AEA4-8DFA-4A89-87EB-49C32662AFE0}</a:tableStyleId>
              </a:tblPr>
              <a:tblGrid>
                <a:gridCol w="5451301">
                  <a:extLst>
                    <a:ext uri="{9D8B030D-6E8A-4147-A177-3AD203B41FA5}">
                      <a16:colId xmlns:a16="http://schemas.microsoft.com/office/drawing/2014/main" val="20000"/>
                    </a:ext>
                  </a:extLst>
                </a:gridCol>
                <a:gridCol w="2168698">
                  <a:extLst>
                    <a:ext uri="{9D8B030D-6E8A-4147-A177-3AD203B41FA5}">
                      <a16:colId xmlns:a16="http://schemas.microsoft.com/office/drawing/2014/main" val="20001"/>
                    </a:ext>
                  </a:extLst>
                </a:gridCol>
              </a:tblGrid>
              <a:tr h="635000">
                <a:tc>
                  <a:txBody>
                    <a:bodyPr/>
                    <a:lstStyle/>
                    <a:p>
                      <a:r>
                        <a:rPr lang="en-US" sz="3700" dirty="0"/>
                        <a:t>PEC Parameters</a:t>
                      </a:r>
                    </a:p>
                  </a:txBody>
                  <a:tcPr marL="76200" marR="76200" marT="38100" marB="38100"/>
                </a:tc>
                <a:tc>
                  <a:txBody>
                    <a:bodyPr/>
                    <a:lstStyle/>
                    <a:p>
                      <a:pPr algn="ctr"/>
                      <a:r>
                        <a:rPr lang="en-US" sz="3700" dirty="0"/>
                        <a:t>Value</a:t>
                      </a:r>
                    </a:p>
                  </a:txBody>
                  <a:tcPr marL="76200" marR="76200" marT="38100" marB="38100"/>
                </a:tc>
                <a:extLst>
                  <a:ext uri="{0D108BD9-81ED-4DB2-BD59-A6C34878D82A}">
                    <a16:rowId xmlns:a16="http://schemas.microsoft.com/office/drawing/2014/main" val="10000"/>
                  </a:ext>
                </a:extLst>
              </a:tr>
              <a:tr h="533400">
                <a:tc>
                  <a:txBody>
                    <a:bodyPr/>
                    <a:lstStyle/>
                    <a:p>
                      <a:pPr algn="ctr"/>
                      <a:r>
                        <a:rPr lang="en-US" sz="3000" dirty="0"/>
                        <a:t>Alpha</a:t>
                      </a:r>
                    </a:p>
                  </a:txBody>
                  <a:tcPr marL="76200" marR="76200" marT="38100" marB="38100"/>
                </a:tc>
                <a:tc>
                  <a:txBody>
                    <a:bodyPr/>
                    <a:lstStyle/>
                    <a:p>
                      <a:pPr algn="ctr"/>
                      <a:r>
                        <a:rPr lang="en-US" sz="3000" dirty="0"/>
                        <a:t>5 nm</a:t>
                      </a:r>
                    </a:p>
                  </a:txBody>
                  <a:tcPr marL="76200" marR="76200" marT="38100" marB="38100"/>
                </a:tc>
                <a:extLst>
                  <a:ext uri="{0D108BD9-81ED-4DB2-BD59-A6C34878D82A}">
                    <a16:rowId xmlns:a16="http://schemas.microsoft.com/office/drawing/2014/main" val="10001"/>
                  </a:ext>
                </a:extLst>
              </a:tr>
              <a:tr h="533400">
                <a:tc>
                  <a:txBody>
                    <a:bodyPr/>
                    <a:lstStyle/>
                    <a:p>
                      <a:pPr algn="ctr"/>
                      <a:r>
                        <a:rPr lang="en-US" sz="3000" dirty="0"/>
                        <a:t>Beta</a:t>
                      </a:r>
                    </a:p>
                  </a:txBody>
                  <a:tcPr marL="76200" marR="76200" marT="38100" marB="38100"/>
                </a:tc>
                <a:tc>
                  <a:txBody>
                    <a:bodyPr/>
                    <a:lstStyle/>
                    <a:p>
                      <a:pPr algn="ctr"/>
                      <a:r>
                        <a:rPr lang="en-US" sz="3000" dirty="0"/>
                        <a:t>10 nm</a:t>
                      </a:r>
                    </a:p>
                  </a:txBody>
                  <a:tcPr marL="76200" marR="76200" marT="38100" marB="38100"/>
                </a:tc>
                <a:extLst>
                  <a:ext uri="{0D108BD9-81ED-4DB2-BD59-A6C34878D82A}">
                    <a16:rowId xmlns:a16="http://schemas.microsoft.com/office/drawing/2014/main" val="10002"/>
                  </a:ext>
                </a:extLst>
              </a:tr>
              <a:tr h="533400">
                <a:tc>
                  <a:txBody>
                    <a:bodyPr/>
                    <a:lstStyle/>
                    <a:p>
                      <a:pPr algn="ctr"/>
                      <a:r>
                        <a:rPr lang="en-US" sz="3000" dirty="0"/>
                        <a:t>Eta</a:t>
                      </a:r>
                    </a:p>
                  </a:txBody>
                  <a:tcPr marL="76200" marR="76200" marT="38100" marB="38100"/>
                </a:tc>
                <a:tc>
                  <a:txBody>
                    <a:bodyPr/>
                    <a:lstStyle/>
                    <a:p>
                      <a:pPr algn="ctr"/>
                      <a:r>
                        <a:rPr lang="en-US" sz="3000" dirty="0"/>
                        <a:t>0.6</a:t>
                      </a:r>
                    </a:p>
                  </a:txBody>
                  <a:tcPr marL="76200" marR="76200" marT="38100" marB="38100"/>
                </a:tc>
                <a:extLst>
                  <a:ext uri="{0D108BD9-81ED-4DB2-BD59-A6C34878D82A}">
                    <a16:rowId xmlns:a16="http://schemas.microsoft.com/office/drawing/2014/main" val="10003"/>
                  </a:ext>
                </a:extLst>
              </a:tr>
              <a:tr h="533400">
                <a:tc>
                  <a:txBody>
                    <a:bodyPr/>
                    <a:lstStyle/>
                    <a:p>
                      <a:pPr algn="ctr"/>
                      <a:r>
                        <a:rPr lang="en-US" sz="3000" dirty="0"/>
                        <a:t>Effective</a:t>
                      </a:r>
                      <a:r>
                        <a:rPr lang="en-US" sz="3000" baseline="0" dirty="0"/>
                        <a:t> Blur FWHM</a:t>
                      </a:r>
                      <a:endParaRPr lang="en-US" sz="3000" dirty="0"/>
                    </a:p>
                  </a:txBody>
                  <a:tcPr marL="76200" marR="76200" marT="38100" marB="38100"/>
                </a:tc>
                <a:tc>
                  <a:txBody>
                    <a:bodyPr/>
                    <a:lstStyle/>
                    <a:p>
                      <a:pPr algn="ctr"/>
                      <a:r>
                        <a:rPr lang="en-US" sz="3000" dirty="0"/>
                        <a:t>66 nm</a:t>
                      </a:r>
                    </a:p>
                  </a:txBody>
                  <a:tcPr marL="76200" marR="76200" marT="38100" marB="38100"/>
                </a:tc>
                <a:extLst>
                  <a:ext uri="{0D108BD9-81ED-4DB2-BD59-A6C34878D82A}">
                    <a16:rowId xmlns:a16="http://schemas.microsoft.com/office/drawing/2014/main" val="10004"/>
                  </a:ext>
                </a:extLst>
              </a:tr>
            </a:tbl>
          </a:graphicData>
        </a:graphic>
      </p:graphicFrame>
      <p:sp>
        <p:nvSpPr>
          <p:cNvPr id="194" name="TextBox 193"/>
          <p:cNvSpPr txBox="1"/>
          <p:nvPr/>
        </p:nvSpPr>
        <p:spPr>
          <a:xfrm>
            <a:off x="26670000" y="15468600"/>
            <a:ext cx="9144000" cy="4953000"/>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381000" tIns="381000" rIns="457200" bIns="381000" rtlCol="0">
            <a:noAutofit/>
          </a:bodyPr>
          <a:lstStyle/>
          <a:p>
            <a:pPr algn="just"/>
            <a:r>
              <a:rPr lang="en-US" sz="3000" dirty="0"/>
              <a:t>Lorem ipsum dolor sit </a:t>
            </a:r>
            <a:r>
              <a:rPr lang="en-US" sz="3000" dirty="0" err="1"/>
              <a:t>amet</a:t>
            </a:r>
            <a:r>
              <a:rPr lang="en-US" sz="3000" dirty="0"/>
              <a:t>, </a:t>
            </a:r>
            <a:r>
              <a:rPr lang="en-US" sz="3000" dirty="0" err="1"/>
              <a:t>consectetur</a:t>
            </a:r>
            <a:r>
              <a:rPr lang="en-US" sz="3000" dirty="0"/>
              <a:t> </a:t>
            </a:r>
            <a:r>
              <a:rPr lang="en-US" sz="3000" dirty="0" err="1"/>
              <a:t>adipiscing</a:t>
            </a:r>
            <a:r>
              <a:rPr lang="en-US" sz="3000" dirty="0"/>
              <a:t> </a:t>
            </a:r>
            <a:r>
              <a:rPr lang="en-US" sz="3000" dirty="0" err="1"/>
              <a:t>elit</a:t>
            </a:r>
            <a:r>
              <a:rPr lang="en-US" sz="3000" dirty="0"/>
              <a:t>. </a:t>
            </a:r>
            <a:r>
              <a:rPr lang="en-US" sz="3000" dirty="0" err="1"/>
              <a:t>Donec</a:t>
            </a:r>
            <a:r>
              <a:rPr lang="en-US" sz="3000" dirty="0"/>
              <a:t> et libero convallis, </a:t>
            </a:r>
            <a:r>
              <a:rPr lang="en-US" sz="3000" dirty="0" err="1"/>
              <a:t>hendrerit</a:t>
            </a:r>
            <a:r>
              <a:rPr lang="en-US" sz="3000" dirty="0"/>
              <a:t> ligula in, </a:t>
            </a:r>
            <a:r>
              <a:rPr lang="en-US" sz="3000" dirty="0" err="1"/>
              <a:t>tincidunt</a:t>
            </a:r>
            <a:r>
              <a:rPr lang="en-US" sz="3000" dirty="0"/>
              <a:t> </a:t>
            </a:r>
            <a:r>
              <a:rPr lang="en-US" sz="3000" dirty="0" err="1"/>
              <a:t>urna</a:t>
            </a:r>
            <a:r>
              <a:rPr lang="en-US" sz="3000" dirty="0"/>
              <a:t>. </a:t>
            </a:r>
            <a:r>
              <a:rPr lang="en-US" sz="3000" dirty="0" err="1"/>
              <a:t>Nulla</a:t>
            </a:r>
            <a:r>
              <a:rPr lang="en-US" sz="3000" dirty="0"/>
              <a:t> </a:t>
            </a:r>
            <a:r>
              <a:rPr lang="en-US" sz="3000" dirty="0" err="1"/>
              <a:t>ullamcorper</a:t>
            </a:r>
            <a:r>
              <a:rPr lang="en-US" sz="3000" dirty="0"/>
              <a:t> </a:t>
            </a:r>
            <a:r>
              <a:rPr lang="en-US" sz="3000" dirty="0" err="1"/>
              <a:t>metus</a:t>
            </a:r>
            <a:r>
              <a:rPr lang="en-US" sz="3000" dirty="0"/>
              <a:t> </a:t>
            </a:r>
            <a:r>
              <a:rPr lang="en-US" sz="3000" dirty="0" err="1"/>
              <a:t>ut</a:t>
            </a:r>
            <a:r>
              <a:rPr lang="en-US" sz="3000" dirty="0"/>
              <a:t> </a:t>
            </a:r>
            <a:r>
              <a:rPr lang="en-US" sz="3000" dirty="0" err="1"/>
              <a:t>odio</a:t>
            </a:r>
            <a:r>
              <a:rPr lang="en-US" sz="3000" dirty="0"/>
              <a:t> </a:t>
            </a:r>
            <a:r>
              <a:rPr lang="en-US" sz="3000" dirty="0" err="1"/>
              <a:t>fringilla</a:t>
            </a:r>
            <a:r>
              <a:rPr lang="en-US" sz="3000" dirty="0"/>
              <a:t>, </a:t>
            </a:r>
            <a:r>
              <a:rPr lang="en-US" sz="3000" dirty="0" err="1"/>
              <a:t>nec</a:t>
            </a:r>
            <a:r>
              <a:rPr lang="en-US" sz="3000" dirty="0"/>
              <a:t> </a:t>
            </a:r>
            <a:r>
              <a:rPr lang="en-US" sz="3000" dirty="0" err="1"/>
              <a:t>pulvinar</a:t>
            </a:r>
            <a:r>
              <a:rPr lang="en-US" sz="3000" dirty="0"/>
              <a:t> lorem </a:t>
            </a:r>
            <a:r>
              <a:rPr lang="en-US" sz="3000" dirty="0" err="1"/>
              <a:t>pretium</a:t>
            </a:r>
            <a:r>
              <a:rPr lang="en-US" sz="3000" dirty="0"/>
              <a:t>. </a:t>
            </a:r>
            <a:r>
              <a:rPr lang="en-US" sz="3000" dirty="0" err="1"/>
              <a:t>Nulla</a:t>
            </a:r>
            <a:r>
              <a:rPr lang="en-US" sz="3000" dirty="0"/>
              <a:t> </a:t>
            </a:r>
            <a:r>
              <a:rPr lang="en-US" sz="3000" dirty="0" err="1"/>
              <a:t>est</a:t>
            </a:r>
            <a:r>
              <a:rPr lang="en-US" sz="3000" dirty="0"/>
              <a:t> </a:t>
            </a:r>
            <a:r>
              <a:rPr lang="en-US" sz="3000" dirty="0" err="1"/>
              <a:t>massa</a:t>
            </a:r>
            <a:r>
              <a:rPr lang="en-US" sz="3000" dirty="0"/>
              <a:t>, </a:t>
            </a:r>
            <a:r>
              <a:rPr lang="en-US" sz="3000" dirty="0" err="1"/>
              <a:t>placerat</a:t>
            </a:r>
            <a:r>
              <a:rPr lang="en-US" sz="3000" dirty="0"/>
              <a:t> in </a:t>
            </a:r>
            <a:r>
              <a:rPr lang="en-US" sz="3000" dirty="0" err="1"/>
              <a:t>metus</a:t>
            </a:r>
            <a:r>
              <a:rPr lang="en-US" sz="3000" dirty="0"/>
              <a:t> </a:t>
            </a:r>
            <a:r>
              <a:rPr lang="en-US" sz="3000" dirty="0" err="1"/>
              <a:t>eu</a:t>
            </a:r>
            <a:r>
              <a:rPr lang="en-US" sz="3000" dirty="0"/>
              <a:t>, </a:t>
            </a:r>
            <a:r>
              <a:rPr lang="en-US" sz="3000" dirty="0" err="1"/>
              <a:t>pellentesque</a:t>
            </a:r>
            <a:r>
              <a:rPr lang="en-US" sz="3000" dirty="0"/>
              <a:t> </a:t>
            </a:r>
            <a:r>
              <a:rPr lang="en-US" sz="3000" dirty="0" err="1"/>
              <a:t>placerat</a:t>
            </a:r>
            <a:r>
              <a:rPr lang="en-US" sz="3000" dirty="0"/>
              <a:t> mi. </a:t>
            </a:r>
            <a:r>
              <a:rPr lang="en-US" sz="3000" dirty="0" err="1"/>
              <a:t>Vivamus</a:t>
            </a:r>
            <a:r>
              <a:rPr lang="en-US" sz="3000" dirty="0"/>
              <a:t> </a:t>
            </a:r>
            <a:r>
              <a:rPr lang="en-US" sz="3000" dirty="0" err="1"/>
              <a:t>neque</a:t>
            </a:r>
            <a:r>
              <a:rPr lang="en-US" sz="3000" dirty="0"/>
              <a:t> </a:t>
            </a:r>
            <a:r>
              <a:rPr lang="en-US" sz="3000" dirty="0" err="1"/>
              <a:t>justo</a:t>
            </a:r>
            <a:r>
              <a:rPr lang="en-US" sz="3000" dirty="0"/>
              <a:t>, </a:t>
            </a:r>
            <a:r>
              <a:rPr lang="en-US" sz="3000" dirty="0" err="1"/>
              <a:t>commodo</a:t>
            </a:r>
            <a:r>
              <a:rPr lang="en-US" sz="3000" dirty="0"/>
              <a:t> sit </a:t>
            </a:r>
            <a:r>
              <a:rPr lang="en-US" sz="3000" dirty="0" err="1"/>
              <a:t>amet</a:t>
            </a:r>
            <a:r>
              <a:rPr lang="en-US" sz="3000" dirty="0"/>
              <a:t> </a:t>
            </a:r>
            <a:r>
              <a:rPr lang="en-US" sz="3000" dirty="0" err="1"/>
              <a:t>rhoncus</a:t>
            </a:r>
            <a:r>
              <a:rPr lang="en-US" sz="3000" dirty="0"/>
              <a:t> </a:t>
            </a:r>
            <a:r>
              <a:rPr lang="en-US" sz="3000" dirty="0" err="1"/>
              <a:t>quis</a:t>
            </a:r>
            <a:r>
              <a:rPr lang="en-US" sz="3000" dirty="0"/>
              <a:t>, </a:t>
            </a:r>
            <a:r>
              <a:rPr lang="en-US" sz="3000" dirty="0" err="1"/>
              <a:t>pellentesque</a:t>
            </a:r>
            <a:r>
              <a:rPr lang="en-US" sz="3000" dirty="0"/>
              <a:t> vitae </a:t>
            </a:r>
            <a:r>
              <a:rPr lang="en-US" sz="3000" dirty="0" err="1"/>
              <a:t>eros</a:t>
            </a:r>
            <a:r>
              <a:rPr lang="en-US" sz="3000" dirty="0"/>
              <a:t>. </a:t>
            </a:r>
            <a:r>
              <a:rPr lang="en-US" sz="3000" dirty="0" err="1"/>
              <a:t>Praesent</a:t>
            </a:r>
            <a:r>
              <a:rPr lang="en-US" sz="3000" dirty="0"/>
              <a:t> </a:t>
            </a:r>
            <a:r>
              <a:rPr lang="en-US" sz="3000" dirty="0" err="1"/>
              <a:t>congue</a:t>
            </a:r>
            <a:r>
              <a:rPr lang="en-US" sz="3000" dirty="0"/>
              <a:t> </a:t>
            </a:r>
            <a:r>
              <a:rPr lang="en-US" sz="3000" dirty="0" err="1"/>
              <a:t>urna</a:t>
            </a:r>
            <a:r>
              <a:rPr lang="en-US" sz="3000" dirty="0"/>
              <a:t> </a:t>
            </a:r>
            <a:r>
              <a:rPr lang="en-US" sz="3000" dirty="0" err="1"/>
              <a:t>vel</a:t>
            </a:r>
            <a:r>
              <a:rPr lang="en-US" sz="3000" dirty="0"/>
              <a:t> </a:t>
            </a:r>
            <a:r>
              <a:rPr lang="en-US" sz="3000" dirty="0" err="1"/>
              <a:t>pretium</a:t>
            </a:r>
            <a:r>
              <a:rPr lang="en-US" sz="3000" dirty="0"/>
              <a:t> </a:t>
            </a:r>
            <a:r>
              <a:rPr lang="en-US" sz="3000" dirty="0" err="1"/>
              <a:t>euismod</a:t>
            </a:r>
            <a:r>
              <a:rPr lang="en-US" sz="3000" dirty="0"/>
              <a:t>. Integer </a:t>
            </a:r>
            <a:r>
              <a:rPr lang="en-US" sz="3000" dirty="0" err="1"/>
              <a:t>bibendum</a:t>
            </a:r>
            <a:r>
              <a:rPr lang="en-US" sz="3000" dirty="0"/>
              <a:t> </a:t>
            </a:r>
            <a:r>
              <a:rPr lang="en-US" sz="3000" dirty="0" err="1"/>
              <a:t>dapibus</a:t>
            </a:r>
            <a:r>
              <a:rPr lang="en-US" sz="3000" dirty="0"/>
              <a:t> </a:t>
            </a:r>
            <a:r>
              <a:rPr lang="en-US" sz="3000" dirty="0" err="1"/>
              <a:t>tortor</a:t>
            </a:r>
            <a:r>
              <a:rPr lang="en-US" sz="3000" dirty="0"/>
              <a:t> a </a:t>
            </a:r>
            <a:r>
              <a:rPr lang="en-US" sz="3000" dirty="0" err="1"/>
              <a:t>viverra</a:t>
            </a:r>
            <a:r>
              <a:rPr lang="en-US" sz="3000" dirty="0"/>
              <a:t>. </a:t>
            </a:r>
            <a:endParaRPr lang="en-US" sz="5000" dirty="0">
              <a:latin typeface="+mj-lt"/>
            </a:endParaRPr>
          </a:p>
        </p:txBody>
      </p:sp>
      <p:sp>
        <p:nvSpPr>
          <p:cNvPr id="182" name="TextBox 181"/>
          <p:cNvSpPr txBox="1">
            <a:spLocks/>
          </p:cNvSpPr>
          <p:nvPr/>
        </p:nvSpPr>
        <p:spPr>
          <a:xfrm>
            <a:off x="9144000" y="13074315"/>
            <a:ext cx="5486400" cy="807913"/>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tIns="91440" rtlCol="0">
            <a:noAutofit/>
          </a:bodyPr>
          <a:lstStyle/>
          <a:p>
            <a:pPr algn="ctr"/>
            <a:r>
              <a:rPr lang="en-US" sz="4000" dirty="0"/>
              <a:t>Image 1</a:t>
            </a:r>
          </a:p>
        </p:txBody>
      </p:sp>
      <p:pic>
        <p:nvPicPr>
          <p:cNvPr id="36" name="Picture 3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44000" y="14122065"/>
            <a:ext cx="5486400" cy="4114800"/>
          </a:xfrm>
          <a:prstGeom prst="rect">
            <a:avLst/>
          </a:prstGeom>
        </p:spPr>
      </p:pic>
      <p:sp>
        <p:nvSpPr>
          <p:cNvPr id="201" name="TextBox 200"/>
          <p:cNvSpPr txBox="1">
            <a:spLocks/>
          </p:cNvSpPr>
          <p:nvPr/>
        </p:nvSpPr>
        <p:spPr>
          <a:xfrm>
            <a:off x="15430500" y="13074315"/>
            <a:ext cx="5488353" cy="807720"/>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tIns="91440" rtlCol="0">
            <a:noAutofit/>
          </a:bodyPr>
          <a:lstStyle/>
          <a:p>
            <a:pPr algn="ctr"/>
            <a:r>
              <a:rPr lang="en-US" sz="4000" dirty="0"/>
              <a:t>Image 2</a:t>
            </a:r>
          </a:p>
        </p:txBody>
      </p:sp>
      <p:pic>
        <p:nvPicPr>
          <p:cNvPr id="38" name="Picture 3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430501" y="14122065"/>
            <a:ext cx="5486399" cy="4114801"/>
          </a:xfrm>
          <a:prstGeom prst="rect">
            <a:avLst/>
          </a:prstGeom>
        </p:spPr>
      </p:pic>
      <p:pic>
        <p:nvPicPr>
          <p:cNvPr id="199" name="Picture 19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8288000" y="8043334"/>
            <a:ext cx="3810000" cy="3549551"/>
          </a:xfrm>
          <a:prstGeom prst="rect">
            <a:avLst/>
          </a:prstGeom>
        </p:spPr>
      </p:pic>
      <p:pic>
        <p:nvPicPr>
          <p:cNvPr id="16" name="Picture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1717000" y="14122066"/>
            <a:ext cx="4416235" cy="4114344"/>
          </a:xfrm>
          <a:prstGeom prst="rect">
            <a:avLst/>
          </a:prstGeom>
        </p:spPr>
      </p:pic>
      <p:sp>
        <p:nvSpPr>
          <p:cNvPr id="247" name="TextBox 246"/>
          <p:cNvSpPr txBox="1">
            <a:spLocks/>
          </p:cNvSpPr>
          <p:nvPr/>
        </p:nvSpPr>
        <p:spPr>
          <a:xfrm>
            <a:off x="21717001" y="13093998"/>
            <a:ext cx="4433539" cy="780431"/>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tIns="91440" rtlCol="0">
            <a:noAutofit/>
          </a:bodyPr>
          <a:lstStyle/>
          <a:p>
            <a:pPr algn="ctr"/>
            <a:r>
              <a:rPr lang="en-US" sz="4000" dirty="0"/>
              <a:t>Image 3</a:t>
            </a:r>
          </a:p>
        </p:txBody>
      </p:sp>
      <p:cxnSp>
        <p:nvCxnSpPr>
          <p:cNvPr id="21" name="Straight Connector 20"/>
          <p:cNvCxnSpPr/>
          <p:nvPr/>
        </p:nvCxnSpPr>
        <p:spPr>
          <a:xfrm>
            <a:off x="9258300" y="21526500"/>
            <a:ext cx="16764000" cy="0"/>
          </a:xfrm>
          <a:prstGeom prst="line">
            <a:avLst/>
          </a:prstGeom>
          <a:ln>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pic>
        <p:nvPicPr>
          <p:cNvPr id="250" name="Content Placeholder 7"/>
          <p:cNvPicPr>
            <a:picLocks noChangeAspect="1"/>
          </p:cNvPicPr>
          <p:nvPr/>
        </p:nvPicPr>
        <p:blipFill rotWithShape="1">
          <a:blip r:embed="rId9"/>
          <a:srcRect l="26609" t="10299" r="46136" b="42581"/>
          <a:stretch/>
        </p:blipFill>
        <p:spPr>
          <a:xfrm>
            <a:off x="17907000" y="23114000"/>
            <a:ext cx="3810000" cy="3238500"/>
          </a:xfrm>
          <a:prstGeom prst="rect">
            <a:avLst/>
          </a:prstGeom>
        </p:spPr>
      </p:pic>
      <p:pic>
        <p:nvPicPr>
          <p:cNvPr id="248" name="Content Placeholder 8"/>
          <p:cNvPicPr>
            <a:picLocks noChangeAspect="1"/>
          </p:cNvPicPr>
          <p:nvPr/>
        </p:nvPicPr>
        <p:blipFill rotWithShape="1">
          <a:blip r:embed="rId10"/>
          <a:srcRect l="43662" t="21256" r="36873" b="45129"/>
          <a:stretch/>
        </p:blipFill>
        <p:spPr>
          <a:xfrm>
            <a:off x="9144000" y="23114000"/>
            <a:ext cx="3810000" cy="3238500"/>
          </a:xfrm>
          <a:prstGeom prst="rect">
            <a:avLst/>
          </a:prstGeom>
        </p:spPr>
      </p:pic>
      <p:pic>
        <p:nvPicPr>
          <p:cNvPr id="5" name="Picture 4"/>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1717000" y="23114000"/>
            <a:ext cx="4318000" cy="3238500"/>
          </a:xfrm>
          <a:prstGeom prst="rect">
            <a:avLst/>
          </a:prstGeom>
        </p:spPr>
      </p:pic>
      <p:sp>
        <p:nvSpPr>
          <p:cNvPr id="183" name="TextBox 182"/>
          <p:cNvSpPr txBox="1">
            <a:spLocks/>
          </p:cNvSpPr>
          <p:nvPr/>
        </p:nvSpPr>
        <p:spPr>
          <a:xfrm>
            <a:off x="17907000" y="22098000"/>
            <a:ext cx="8130540" cy="707886"/>
          </a:xfrm>
          <a:prstGeom prst="rect">
            <a:avLst/>
          </a:prstGeom>
          <a:solidFill>
            <a:schemeClr val="accent2"/>
          </a:solidFill>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en-US" sz="4000" dirty="0"/>
              <a:t>Sub-section</a:t>
            </a:r>
          </a:p>
        </p:txBody>
      </p:sp>
      <p:grpSp>
        <p:nvGrpSpPr>
          <p:cNvPr id="37" name="Group 36"/>
          <p:cNvGrpSpPr/>
          <p:nvPr/>
        </p:nvGrpSpPr>
        <p:grpSpPr>
          <a:xfrm>
            <a:off x="9852131" y="18350144"/>
            <a:ext cx="4083414" cy="2699302"/>
            <a:chOff x="447960" y="875509"/>
            <a:chExt cx="4900097" cy="3239162"/>
          </a:xfrm>
        </p:grpSpPr>
        <p:sp>
          <p:nvSpPr>
            <p:cNvPr id="263" name="Oval 262"/>
            <p:cNvSpPr/>
            <p:nvPr/>
          </p:nvSpPr>
          <p:spPr>
            <a:xfrm>
              <a:off x="882227"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64" name="Oval 263"/>
            <p:cNvSpPr/>
            <p:nvPr/>
          </p:nvSpPr>
          <p:spPr>
            <a:xfrm>
              <a:off x="1706813"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65" name="Oval 264"/>
            <p:cNvSpPr/>
            <p:nvPr/>
          </p:nvSpPr>
          <p:spPr>
            <a:xfrm>
              <a:off x="2531399"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66" name="Oval 265"/>
            <p:cNvSpPr/>
            <p:nvPr/>
          </p:nvSpPr>
          <p:spPr>
            <a:xfrm>
              <a:off x="3355985"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67" name="Oval 266"/>
            <p:cNvSpPr/>
            <p:nvPr/>
          </p:nvSpPr>
          <p:spPr>
            <a:xfrm>
              <a:off x="4180571"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68" name="Oval 267"/>
            <p:cNvSpPr/>
            <p:nvPr/>
          </p:nvSpPr>
          <p:spPr>
            <a:xfrm>
              <a:off x="5005157"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69" name="Oval 268"/>
            <p:cNvSpPr/>
            <p:nvPr/>
          </p:nvSpPr>
          <p:spPr>
            <a:xfrm>
              <a:off x="882227"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70" name="Oval 269"/>
            <p:cNvSpPr/>
            <p:nvPr/>
          </p:nvSpPr>
          <p:spPr>
            <a:xfrm>
              <a:off x="1706813"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71" name="Oval 270"/>
            <p:cNvSpPr/>
            <p:nvPr/>
          </p:nvSpPr>
          <p:spPr>
            <a:xfrm>
              <a:off x="2531399"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72" name="Oval 271"/>
            <p:cNvSpPr/>
            <p:nvPr/>
          </p:nvSpPr>
          <p:spPr>
            <a:xfrm>
              <a:off x="3355985"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73" name="Oval 272"/>
            <p:cNvSpPr/>
            <p:nvPr/>
          </p:nvSpPr>
          <p:spPr>
            <a:xfrm>
              <a:off x="4180571"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74" name="Oval 273"/>
            <p:cNvSpPr/>
            <p:nvPr/>
          </p:nvSpPr>
          <p:spPr>
            <a:xfrm>
              <a:off x="5005157"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75" name="Oval 274"/>
            <p:cNvSpPr/>
            <p:nvPr/>
          </p:nvSpPr>
          <p:spPr>
            <a:xfrm>
              <a:off x="447960"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76" name="Oval 275"/>
            <p:cNvSpPr/>
            <p:nvPr/>
          </p:nvSpPr>
          <p:spPr>
            <a:xfrm>
              <a:off x="1272546"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77" name="Oval 276"/>
            <p:cNvSpPr/>
            <p:nvPr/>
          </p:nvSpPr>
          <p:spPr>
            <a:xfrm>
              <a:off x="2097132"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78" name="Oval 277"/>
            <p:cNvSpPr/>
            <p:nvPr/>
          </p:nvSpPr>
          <p:spPr>
            <a:xfrm>
              <a:off x="2921718"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79" name="Oval 278"/>
            <p:cNvSpPr/>
            <p:nvPr/>
          </p:nvSpPr>
          <p:spPr>
            <a:xfrm>
              <a:off x="3746304"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80" name="Oval 279"/>
            <p:cNvSpPr/>
            <p:nvPr/>
          </p:nvSpPr>
          <p:spPr>
            <a:xfrm>
              <a:off x="4570890"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81" name="Oval 280"/>
            <p:cNvSpPr/>
            <p:nvPr/>
          </p:nvSpPr>
          <p:spPr>
            <a:xfrm>
              <a:off x="447960"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82" name="Oval 281"/>
            <p:cNvSpPr/>
            <p:nvPr/>
          </p:nvSpPr>
          <p:spPr>
            <a:xfrm>
              <a:off x="1272546"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83" name="Oval 282"/>
            <p:cNvSpPr/>
            <p:nvPr/>
          </p:nvSpPr>
          <p:spPr>
            <a:xfrm>
              <a:off x="2097132"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84" name="Oval 283"/>
            <p:cNvSpPr/>
            <p:nvPr/>
          </p:nvSpPr>
          <p:spPr>
            <a:xfrm>
              <a:off x="2921718"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85" name="Oval 284"/>
            <p:cNvSpPr/>
            <p:nvPr/>
          </p:nvSpPr>
          <p:spPr>
            <a:xfrm>
              <a:off x="3746304"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286" name="Oval 285"/>
            <p:cNvSpPr/>
            <p:nvPr/>
          </p:nvSpPr>
          <p:spPr>
            <a:xfrm>
              <a:off x="4570890"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grpSp>
          <p:nvGrpSpPr>
            <p:cNvPr id="287" name="Group 286"/>
            <p:cNvGrpSpPr/>
            <p:nvPr/>
          </p:nvGrpSpPr>
          <p:grpSpPr>
            <a:xfrm flipV="1">
              <a:off x="619410" y="875509"/>
              <a:ext cx="4551060" cy="3055875"/>
              <a:chOff x="2510559" y="1428750"/>
              <a:chExt cx="4551060" cy="3055875"/>
            </a:xfrm>
          </p:grpSpPr>
          <p:cxnSp>
            <p:nvCxnSpPr>
              <p:cNvPr id="288" name="Straight Arrow Connector 287"/>
              <p:cNvCxnSpPr/>
              <p:nvPr/>
            </p:nvCxnSpPr>
            <p:spPr>
              <a:xfrm>
                <a:off x="2514600" y="1428750"/>
                <a:ext cx="4079631" cy="7327"/>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289" name="Straight Arrow Connector 288"/>
              <p:cNvCxnSpPr/>
              <p:nvPr/>
            </p:nvCxnSpPr>
            <p:spPr>
              <a:xfrm>
                <a:off x="6633489" y="1428750"/>
                <a:ext cx="418821" cy="771525"/>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290" name="Straight Arrow Connector 289"/>
              <p:cNvCxnSpPr/>
              <p:nvPr/>
            </p:nvCxnSpPr>
            <p:spPr>
              <a:xfrm flipH="1">
                <a:off x="2510559" y="2234713"/>
                <a:ext cx="427080" cy="786911"/>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291" name="Straight Arrow Connector 290"/>
              <p:cNvCxnSpPr/>
              <p:nvPr/>
            </p:nvCxnSpPr>
            <p:spPr>
              <a:xfrm>
                <a:off x="2971801" y="2234712"/>
                <a:ext cx="4089818" cy="0"/>
              </a:xfrm>
              <a:prstGeom prst="straightConnector1">
                <a:avLst/>
              </a:prstGeom>
              <a:ln>
                <a:headEnd type="triangle" w="med" len="med"/>
                <a:tailEnd type="oval" w="med" len="med"/>
              </a:ln>
            </p:spPr>
            <p:style>
              <a:lnRef idx="1">
                <a:schemeClr val="dk1"/>
              </a:lnRef>
              <a:fillRef idx="2">
                <a:schemeClr val="dk1"/>
              </a:fillRef>
              <a:effectRef idx="1">
                <a:schemeClr val="dk1"/>
              </a:effectRef>
              <a:fontRef idx="minor">
                <a:schemeClr val="dk1"/>
              </a:fontRef>
            </p:style>
          </p:cxnSp>
          <p:cxnSp>
            <p:nvCxnSpPr>
              <p:cNvPr id="292" name="Straight Arrow Connector 291"/>
              <p:cNvCxnSpPr/>
              <p:nvPr/>
            </p:nvCxnSpPr>
            <p:spPr>
              <a:xfrm>
                <a:off x="2510559" y="3037553"/>
                <a:ext cx="4079631" cy="7327"/>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293" name="Straight Arrow Connector 292"/>
              <p:cNvCxnSpPr/>
              <p:nvPr/>
            </p:nvCxnSpPr>
            <p:spPr>
              <a:xfrm>
                <a:off x="2971801" y="3843097"/>
                <a:ext cx="4089818" cy="0"/>
              </a:xfrm>
              <a:prstGeom prst="straightConnector1">
                <a:avLst/>
              </a:prstGeom>
              <a:ln>
                <a:headEnd type="triangle" w="med" len="med"/>
                <a:tailEnd type="oval" w="med" len="med"/>
              </a:ln>
            </p:spPr>
            <p:style>
              <a:lnRef idx="1">
                <a:schemeClr val="dk1"/>
              </a:lnRef>
              <a:fillRef idx="2">
                <a:schemeClr val="dk1"/>
              </a:fillRef>
              <a:effectRef idx="1">
                <a:schemeClr val="dk1"/>
              </a:effectRef>
              <a:fontRef idx="minor">
                <a:schemeClr val="dk1"/>
              </a:fontRef>
            </p:style>
          </p:cxnSp>
          <p:cxnSp>
            <p:nvCxnSpPr>
              <p:cNvPr id="294" name="Straight Arrow Connector 293"/>
              <p:cNvCxnSpPr/>
              <p:nvPr/>
            </p:nvCxnSpPr>
            <p:spPr>
              <a:xfrm>
                <a:off x="6633489" y="3041081"/>
                <a:ext cx="418821" cy="771525"/>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295" name="Straight Arrow Connector 294"/>
              <p:cNvCxnSpPr/>
              <p:nvPr/>
            </p:nvCxnSpPr>
            <p:spPr>
              <a:xfrm flipH="1">
                <a:off x="2589463" y="3843096"/>
                <a:ext cx="348176" cy="641529"/>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grpSp>
      </p:grpSp>
      <p:grpSp>
        <p:nvGrpSpPr>
          <p:cNvPr id="40" name="Group 39"/>
          <p:cNvGrpSpPr/>
          <p:nvPr/>
        </p:nvGrpSpPr>
        <p:grpSpPr>
          <a:xfrm>
            <a:off x="16092133" y="18735842"/>
            <a:ext cx="4083414" cy="2306443"/>
            <a:chOff x="447960" y="1346939"/>
            <a:chExt cx="4900097" cy="2767732"/>
          </a:xfrm>
        </p:grpSpPr>
        <p:sp>
          <p:nvSpPr>
            <p:cNvPr id="296" name="Oval 295"/>
            <p:cNvSpPr/>
            <p:nvPr/>
          </p:nvSpPr>
          <p:spPr>
            <a:xfrm>
              <a:off x="882227"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97" name="Oval 296"/>
            <p:cNvSpPr/>
            <p:nvPr/>
          </p:nvSpPr>
          <p:spPr>
            <a:xfrm>
              <a:off x="1706813"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98" name="Oval 297"/>
            <p:cNvSpPr/>
            <p:nvPr/>
          </p:nvSpPr>
          <p:spPr>
            <a:xfrm>
              <a:off x="2531399"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299" name="Oval 298"/>
            <p:cNvSpPr/>
            <p:nvPr/>
          </p:nvSpPr>
          <p:spPr>
            <a:xfrm>
              <a:off x="3355985"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0" name="Oval 299"/>
            <p:cNvSpPr/>
            <p:nvPr/>
          </p:nvSpPr>
          <p:spPr>
            <a:xfrm>
              <a:off x="4180571"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1" name="Oval 300"/>
            <p:cNvSpPr/>
            <p:nvPr/>
          </p:nvSpPr>
          <p:spPr>
            <a:xfrm>
              <a:off x="5005157"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2" name="Oval 301"/>
            <p:cNvSpPr/>
            <p:nvPr/>
          </p:nvSpPr>
          <p:spPr>
            <a:xfrm>
              <a:off x="882227"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3" name="Oval 302"/>
            <p:cNvSpPr/>
            <p:nvPr/>
          </p:nvSpPr>
          <p:spPr>
            <a:xfrm>
              <a:off x="1706813"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4" name="Oval 303"/>
            <p:cNvSpPr/>
            <p:nvPr/>
          </p:nvSpPr>
          <p:spPr>
            <a:xfrm>
              <a:off x="2531399"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5" name="Oval 304"/>
            <p:cNvSpPr/>
            <p:nvPr/>
          </p:nvSpPr>
          <p:spPr>
            <a:xfrm>
              <a:off x="3355985"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6" name="Oval 305"/>
            <p:cNvSpPr/>
            <p:nvPr/>
          </p:nvSpPr>
          <p:spPr>
            <a:xfrm>
              <a:off x="4180571"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7" name="Oval 306"/>
            <p:cNvSpPr/>
            <p:nvPr/>
          </p:nvSpPr>
          <p:spPr>
            <a:xfrm>
              <a:off x="5005157"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08" name="Oval 307"/>
            <p:cNvSpPr/>
            <p:nvPr/>
          </p:nvSpPr>
          <p:spPr>
            <a:xfrm>
              <a:off x="447960"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09" name="Oval 308"/>
            <p:cNvSpPr/>
            <p:nvPr/>
          </p:nvSpPr>
          <p:spPr>
            <a:xfrm>
              <a:off x="1272546"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0" name="Oval 309"/>
            <p:cNvSpPr/>
            <p:nvPr/>
          </p:nvSpPr>
          <p:spPr>
            <a:xfrm>
              <a:off x="2097132"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1" name="Oval 310"/>
            <p:cNvSpPr/>
            <p:nvPr/>
          </p:nvSpPr>
          <p:spPr>
            <a:xfrm>
              <a:off x="2921718"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2" name="Oval 311"/>
            <p:cNvSpPr/>
            <p:nvPr/>
          </p:nvSpPr>
          <p:spPr>
            <a:xfrm>
              <a:off x="3746304"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3" name="Oval 312"/>
            <p:cNvSpPr/>
            <p:nvPr/>
          </p:nvSpPr>
          <p:spPr>
            <a:xfrm>
              <a:off x="4570890"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4" name="Oval 313"/>
            <p:cNvSpPr/>
            <p:nvPr/>
          </p:nvSpPr>
          <p:spPr>
            <a:xfrm>
              <a:off x="447960"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5" name="Oval 314"/>
            <p:cNvSpPr/>
            <p:nvPr/>
          </p:nvSpPr>
          <p:spPr>
            <a:xfrm>
              <a:off x="1272546"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6" name="Oval 315"/>
            <p:cNvSpPr/>
            <p:nvPr/>
          </p:nvSpPr>
          <p:spPr>
            <a:xfrm>
              <a:off x="2097132"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7" name="Oval 316"/>
            <p:cNvSpPr/>
            <p:nvPr/>
          </p:nvSpPr>
          <p:spPr>
            <a:xfrm>
              <a:off x="2921718"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8" name="Oval 317"/>
            <p:cNvSpPr/>
            <p:nvPr/>
          </p:nvSpPr>
          <p:spPr>
            <a:xfrm>
              <a:off x="3746304"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19" name="Oval 318"/>
            <p:cNvSpPr/>
            <p:nvPr/>
          </p:nvSpPr>
          <p:spPr>
            <a:xfrm>
              <a:off x="4570890"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cxnSp>
          <p:nvCxnSpPr>
            <p:cNvPr id="320" name="Straight Arrow Connector 319"/>
            <p:cNvCxnSpPr/>
            <p:nvPr/>
          </p:nvCxnSpPr>
          <p:spPr>
            <a:xfrm flipV="1">
              <a:off x="623451" y="3938018"/>
              <a:ext cx="4079631" cy="7327"/>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21" name="Straight Arrow Connector 320"/>
            <p:cNvCxnSpPr/>
            <p:nvPr/>
          </p:nvCxnSpPr>
          <p:spPr>
            <a:xfrm flipH="1" flipV="1">
              <a:off x="1052942" y="3130855"/>
              <a:ext cx="4089818" cy="0"/>
            </a:xfrm>
            <a:prstGeom prst="straightConnector1">
              <a:avLst/>
            </a:prstGeom>
            <a:ln>
              <a:headEnd type="triangle" w="med" len="med"/>
              <a:tailEnd type="oval" w="med" len="med"/>
            </a:ln>
          </p:spPr>
          <p:style>
            <a:lnRef idx="1">
              <a:schemeClr val="dk1"/>
            </a:lnRef>
            <a:fillRef idx="2">
              <a:schemeClr val="dk1"/>
            </a:fillRef>
            <a:effectRef idx="1">
              <a:schemeClr val="dk1"/>
            </a:effectRef>
            <a:fontRef idx="minor">
              <a:schemeClr val="dk1"/>
            </a:fontRef>
          </p:style>
        </p:cxnSp>
        <p:cxnSp>
          <p:nvCxnSpPr>
            <p:cNvPr id="322" name="Straight Arrow Connector 321"/>
            <p:cNvCxnSpPr/>
            <p:nvPr/>
          </p:nvCxnSpPr>
          <p:spPr>
            <a:xfrm flipV="1">
              <a:off x="623451" y="2336036"/>
              <a:ext cx="4079631" cy="7327"/>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23" name="Straight Arrow Connector 322"/>
            <p:cNvCxnSpPr/>
            <p:nvPr/>
          </p:nvCxnSpPr>
          <p:spPr>
            <a:xfrm flipH="1" flipV="1">
              <a:off x="1052942" y="1517037"/>
              <a:ext cx="4089818" cy="0"/>
            </a:xfrm>
            <a:prstGeom prst="straightConnector1">
              <a:avLst/>
            </a:prstGeom>
            <a:ln>
              <a:headEnd type="triangle" w="med" len="med"/>
              <a:tailEnd type="oval" w="med" len="med"/>
            </a:ln>
          </p:spPr>
          <p:style>
            <a:lnRef idx="1">
              <a:schemeClr val="dk1"/>
            </a:lnRef>
            <a:fillRef idx="2">
              <a:schemeClr val="dk1"/>
            </a:fillRef>
            <a:effectRef idx="1">
              <a:schemeClr val="dk1"/>
            </a:effectRef>
            <a:fontRef idx="minor">
              <a:schemeClr val="dk1"/>
            </a:fontRef>
          </p:style>
        </p:cxnSp>
      </p:grpSp>
      <p:grpSp>
        <p:nvGrpSpPr>
          <p:cNvPr id="41" name="Group 40"/>
          <p:cNvGrpSpPr/>
          <p:nvPr/>
        </p:nvGrpSpPr>
        <p:grpSpPr>
          <a:xfrm>
            <a:off x="21847785" y="18735145"/>
            <a:ext cx="4083414" cy="2306443"/>
            <a:chOff x="3191160" y="2054075"/>
            <a:chExt cx="4900097" cy="2767732"/>
          </a:xfrm>
        </p:grpSpPr>
        <p:sp>
          <p:nvSpPr>
            <p:cNvPr id="324" name="Oval 323"/>
            <p:cNvSpPr/>
            <p:nvPr/>
          </p:nvSpPr>
          <p:spPr>
            <a:xfrm>
              <a:off x="3625427" y="205407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25" name="Oval 324"/>
            <p:cNvSpPr/>
            <p:nvPr/>
          </p:nvSpPr>
          <p:spPr>
            <a:xfrm>
              <a:off x="4450013" y="205407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26" name="Oval 325"/>
            <p:cNvSpPr/>
            <p:nvPr/>
          </p:nvSpPr>
          <p:spPr>
            <a:xfrm>
              <a:off x="5274599" y="205407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27" name="Oval 326"/>
            <p:cNvSpPr/>
            <p:nvPr/>
          </p:nvSpPr>
          <p:spPr>
            <a:xfrm>
              <a:off x="6099185" y="205407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28" name="Oval 327"/>
            <p:cNvSpPr/>
            <p:nvPr/>
          </p:nvSpPr>
          <p:spPr>
            <a:xfrm>
              <a:off x="6923771" y="205407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29" name="Oval 328"/>
            <p:cNvSpPr/>
            <p:nvPr/>
          </p:nvSpPr>
          <p:spPr>
            <a:xfrm>
              <a:off x="7748357" y="205407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30" name="Oval 329"/>
            <p:cNvSpPr/>
            <p:nvPr/>
          </p:nvSpPr>
          <p:spPr>
            <a:xfrm>
              <a:off x="3625427" y="3666541"/>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31" name="Oval 330"/>
            <p:cNvSpPr/>
            <p:nvPr/>
          </p:nvSpPr>
          <p:spPr>
            <a:xfrm>
              <a:off x="4450013" y="3666541"/>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32" name="Oval 331"/>
            <p:cNvSpPr/>
            <p:nvPr/>
          </p:nvSpPr>
          <p:spPr>
            <a:xfrm>
              <a:off x="5274599" y="3666541"/>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33" name="Oval 332"/>
            <p:cNvSpPr/>
            <p:nvPr/>
          </p:nvSpPr>
          <p:spPr>
            <a:xfrm>
              <a:off x="6099185" y="3666541"/>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34" name="Oval 333"/>
            <p:cNvSpPr/>
            <p:nvPr/>
          </p:nvSpPr>
          <p:spPr>
            <a:xfrm>
              <a:off x="6923771" y="3666541"/>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35" name="Oval 334"/>
            <p:cNvSpPr/>
            <p:nvPr/>
          </p:nvSpPr>
          <p:spPr>
            <a:xfrm>
              <a:off x="7748357" y="3666541"/>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36" name="Oval 335"/>
            <p:cNvSpPr/>
            <p:nvPr/>
          </p:nvSpPr>
          <p:spPr>
            <a:xfrm>
              <a:off x="3191160" y="286644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37" name="Oval 336"/>
            <p:cNvSpPr/>
            <p:nvPr/>
          </p:nvSpPr>
          <p:spPr>
            <a:xfrm>
              <a:off x="4015746" y="286644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38" name="Oval 337"/>
            <p:cNvSpPr/>
            <p:nvPr/>
          </p:nvSpPr>
          <p:spPr>
            <a:xfrm>
              <a:off x="4840332" y="286644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39" name="Oval 338"/>
            <p:cNvSpPr/>
            <p:nvPr/>
          </p:nvSpPr>
          <p:spPr>
            <a:xfrm>
              <a:off x="5664918" y="286644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0" name="Oval 339"/>
            <p:cNvSpPr/>
            <p:nvPr/>
          </p:nvSpPr>
          <p:spPr>
            <a:xfrm>
              <a:off x="6489504" y="286644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1" name="Oval 340"/>
            <p:cNvSpPr/>
            <p:nvPr/>
          </p:nvSpPr>
          <p:spPr>
            <a:xfrm>
              <a:off x="7314090" y="286644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2" name="Oval 341"/>
            <p:cNvSpPr/>
            <p:nvPr/>
          </p:nvSpPr>
          <p:spPr>
            <a:xfrm>
              <a:off x="3191160" y="4478907"/>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3" name="Oval 342"/>
            <p:cNvSpPr/>
            <p:nvPr/>
          </p:nvSpPr>
          <p:spPr>
            <a:xfrm>
              <a:off x="4015746" y="4478907"/>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4" name="Oval 343"/>
            <p:cNvSpPr/>
            <p:nvPr/>
          </p:nvSpPr>
          <p:spPr>
            <a:xfrm>
              <a:off x="4840332" y="4478907"/>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5" name="Oval 344"/>
            <p:cNvSpPr/>
            <p:nvPr/>
          </p:nvSpPr>
          <p:spPr>
            <a:xfrm>
              <a:off x="5664918" y="4478907"/>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6" name="Oval 345"/>
            <p:cNvSpPr/>
            <p:nvPr/>
          </p:nvSpPr>
          <p:spPr>
            <a:xfrm>
              <a:off x="6489504" y="4478907"/>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47" name="Oval 346"/>
            <p:cNvSpPr/>
            <p:nvPr/>
          </p:nvSpPr>
          <p:spPr>
            <a:xfrm>
              <a:off x="7314090" y="4478907"/>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cxnSp>
          <p:nvCxnSpPr>
            <p:cNvPr id="348" name="Straight Arrow Connector 347"/>
            <p:cNvCxnSpPr/>
            <p:nvPr/>
          </p:nvCxnSpPr>
          <p:spPr>
            <a:xfrm>
              <a:off x="5446049" y="2217909"/>
              <a:ext cx="824586" cy="6264"/>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49" name="Straight Arrow Connector 348"/>
            <p:cNvCxnSpPr/>
            <p:nvPr/>
          </p:nvCxnSpPr>
          <p:spPr>
            <a:xfrm flipV="1">
              <a:off x="5446049" y="3032688"/>
              <a:ext cx="1214905" cy="800101"/>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0" name="Straight Arrow Connector 349"/>
            <p:cNvCxnSpPr/>
            <p:nvPr/>
          </p:nvCxnSpPr>
          <p:spPr>
            <a:xfrm flipH="1" flipV="1">
              <a:off x="3796142" y="2224173"/>
              <a:ext cx="1653682" cy="1613818"/>
            </a:xfrm>
            <a:prstGeom prst="straightConnector1">
              <a:avLst/>
            </a:prstGeom>
            <a:ln>
              <a:headEnd type="triangle" w="med" len="med"/>
              <a:tailEnd type="oval" w="med" len="med"/>
            </a:ln>
          </p:spPr>
          <p:style>
            <a:lnRef idx="1">
              <a:schemeClr val="dk1"/>
            </a:lnRef>
            <a:fillRef idx="2">
              <a:schemeClr val="dk1"/>
            </a:fillRef>
            <a:effectRef idx="1">
              <a:schemeClr val="dk1"/>
            </a:effectRef>
            <a:fontRef idx="minor">
              <a:schemeClr val="dk1"/>
            </a:fontRef>
          </p:style>
        </p:cxnSp>
        <p:cxnSp>
          <p:nvCxnSpPr>
            <p:cNvPr id="351" name="Straight Arrow Connector 350"/>
            <p:cNvCxnSpPr/>
            <p:nvPr/>
          </p:nvCxnSpPr>
          <p:spPr>
            <a:xfrm flipH="1">
              <a:off x="7509723" y="3850257"/>
              <a:ext cx="405635" cy="796250"/>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2" name="Straight Arrow Connector 351"/>
            <p:cNvCxnSpPr/>
            <p:nvPr/>
          </p:nvCxnSpPr>
          <p:spPr>
            <a:xfrm>
              <a:off x="6270635" y="2221041"/>
              <a:ext cx="1226896" cy="826734"/>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3" name="Straight Arrow Connector 352"/>
            <p:cNvCxnSpPr/>
            <p:nvPr/>
          </p:nvCxnSpPr>
          <p:spPr>
            <a:xfrm flipV="1">
              <a:off x="5011782" y="3025625"/>
              <a:ext cx="0" cy="1624732"/>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4" name="Straight Arrow Connector 353"/>
            <p:cNvCxnSpPr/>
            <p:nvPr/>
          </p:nvCxnSpPr>
          <p:spPr>
            <a:xfrm flipH="1">
              <a:off x="5011782" y="3850257"/>
              <a:ext cx="2082390" cy="777950"/>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5" name="Straight Arrow Connector 354"/>
            <p:cNvCxnSpPr/>
            <p:nvPr/>
          </p:nvCxnSpPr>
          <p:spPr>
            <a:xfrm flipH="1">
              <a:off x="7106163" y="3037891"/>
              <a:ext cx="372320" cy="800100"/>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6" name="Straight Arrow Connector 355"/>
            <p:cNvCxnSpPr/>
            <p:nvPr/>
          </p:nvCxnSpPr>
          <p:spPr>
            <a:xfrm flipH="1" flipV="1">
              <a:off x="4621463" y="2242993"/>
              <a:ext cx="388584" cy="789695"/>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7" name="Straight Arrow Connector 356"/>
            <p:cNvCxnSpPr/>
            <p:nvPr/>
          </p:nvCxnSpPr>
          <p:spPr>
            <a:xfrm flipH="1">
              <a:off x="4199187" y="2241917"/>
              <a:ext cx="433218" cy="2431942"/>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8" name="Straight Arrow Connector 357"/>
            <p:cNvCxnSpPr/>
            <p:nvPr/>
          </p:nvCxnSpPr>
          <p:spPr>
            <a:xfrm flipH="1" flipV="1">
              <a:off x="5851367" y="3034025"/>
              <a:ext cx="807852" cy="1632"/>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59" name="Straight Arrow Connector 358"/>
            <p:cNvCxnSpPr/>
            <p:nvPr/>
          </p:nvCxnSpPr>
          <p:spPr>
            <a:xfrm flipV="1">
              <a:off x="5836368" y="2247675"/>
              <a:ext cx="2083439" cy="798616"/>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0" name="Straight Arrow Connector 359"/>
            <p:cNvCxnSpPr/>
            <p:nvPr/>
          </p:nvCxnSpPr>
          <p:spPr>
            <a:xfrm flipH="1">
              <a:off x="7922414" y="2217183"/>
              <a:ext cx="2529" cy="1602582"/>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1" name="Straight Arrow Connector 360"/>
            <p:cNvCxnSpPr/>
            <p:nvPr/>
          </p:nvCxnSpPr>
          <p:spPr>
            <a:xfrm flipH="1" flipV="1">
              <a:off x="3803934" y="3881547"/>
              <a:ext cx="387522" cy="798346"/>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2" name="Straight Arrow Connector 361"/>
            <p:cNvCxnSpPr/>
            <p:nvPr/>
          </p:nvCxnSpPr>
          <p:spPr>
            <a:xfrm>
              <a:off x="4179421" y="3025013"/>
              <a:ext cx="1668938" cy="1631013"/>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3" name="Straight Arrow Connector 362"/>
            <p:cNvCxnSpPr/>
            <p:nvPr/>
          </p:nvCxnSpPr>
          <p:spPr>
            <a:xfrm flipV="1">
              <a:off x="3793535" y="3025625"/>
              <a:ext cx="385886" cy="828570"/>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4" name="Straight Arrow Connector 363"/>
            <p:cNvCxnSpPr/>
            <p:nvPr/>
          </p:nvCxnSpPr>
          <p:spPr>
            <a:xfrm flipH="1">
              <a:off x="3360140" y="2229375"/>
              <a:ext cx="3734032" cy="819589"/>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5" name="Straight Arrow Connector 364"/>
            <p:cNvCxnSpPr/>
            <p:nvPr/>
          </p:nvCxnSpPr>
          <p:spPr>
            <a:xfrm flipV="1">
              <a:off x="6684088" y="2255008"/>
              <a:ext cx="433218" cy="2418486"/>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6" name="Straight Arrow Connector 365"/>
            <p:cNvCxnSpPr/>
            <p:nvPr/>
          </p:nvCxnSpPr>
          <p:spPr>
            <a:xfrm flipV="1">
              <a:off x="3362610" y="3850259"/>
              <a:ext cx="1258853" cy="796248"/>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7" name="Straight Arrow Connector 366"/>
            <p:cNvCxnSpPr/>
            <p:nvPr/>
          </p:nvCxnSpPr>
          <p:spPr>
            <a:xfrm>
              <a:off x="4620414" y="3840665"/>
              <a:ext cx="1634879" cy="2758"/>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8" name="Straight Arrow Connector 367"/>
            <p:cNvCxnSpPr/>
            <p:nvPr/>
          </p:nvCxnSpPr>
          <p:spPr>
            <a:xfrm flipH="1" flipV="1">
              <a:off x="3826931" y="2227305"/>
              <a:ext cx="2442108" cy="1613360"/>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69" name="Straight Arrow Connector 368"/>
            <p:cNvCxnSpPr/>
            <p:nvPr/>
          </p:nvCxnSpPr>
          <p:spPr>
            <a:xfrm flipH="1" flipV="1">
              <a:off x="5446050" y="2250348"/>
              <a:ext cx="2040539" cy="2405678"/>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cxnSp>
          <p:nvCxnSpPr>
            <p:cNvPr id="370" name="Straight Arrow Connector 369"/>
            <p:cNvCxnSpPr/>
            <p:nvPr/>
          </p:nvCxnSpPr>
          <p:spPr>
            <a:xfrm>
              <a:off x="5848359" y="4673494"/>
              <a:ext cx="806787" cy="0"/>
            </a:xfrm>
            <a:prstGeom prst="straightConnector1">
              <a:avLst/>
            </a:prstGeom>
            <a:ln>
              <a:headEnd type="oval" w="med" len="med"/>
              <a:tailEnd type="triangle" w="med" len="med"/>
            </a:ln>
          </p:spPr>
          <p:style>
            <a:lnRef idx="1">
              <a:schemeClr val="dk1"/>
            </a:lnRef>
            <a:fillRef idx="2">
              <a:schemeClr val="dk1"/>
            </a:fillRef>
            <a:effectRef idx="1">
              <a:schemeClr val="dk1"/>
            </a:effectRef>
            <a:fontRef idx="minor">
              <a:schemeClr val="dk1"/>
            </a:fontRef>
          </p:style>
        </p:cxnSp>
      </p:grpSp>
      <p:grpSp>
        <p:nvGrpSpPr>
          <p:cNvPr id="42" name="Group 41"/>
          <p:cNvGrpSpPr/>
          <p:nvPr/>
        </p:nvGrpSpPr>
        <p:grpSpPr>
          <a:xfrm>
            <a:off x="9547166" y="9488266"/>
            <a:ext cx="4083414" cy="2664624"/>
            <a:chOff x="448018" y="917122"/>
            <a:chExt cx="4900097" cy="3197549"/>
          </a:xfrm>
        </p:grpSpPr>
        <p:sp>
          <p:nvSpPr>
            <p:cNvPr id="371" name="Oval 370"/>
            <p:cNvSpPr/>
            <p:nvPr/>
          </p:nvSpPr>
          <p:spPr>
            <a:xfrm>
              <a:off x="882285"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2" name="Oval 371"/>
            <p:cNvSpPr/>
            <p:nvPr/>
          </p:nvSpPr>
          <p:spPr>
            <a:xfrm>
              <a:off x="1706871"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3" name="Oval 372"/>
            <p:cNvSpPr/>
            <p:nvPr/>
          </p:nvSpPr>
          <p:spPr>
            <a:xfrm>
              <a:off x="2531457"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4" name="Oval 373"/>
            <p:cNvSpPr/>
            <p:nvPr/>
          </p:nvSpPr>
          <p:spPr>
            <a:xfrm>
              <a:off x="3356043"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5" name="Oval 374"/>
            <p:cNvSpPr/>
            <p:nvPr/>
          </p:nvSpPr>
          <p:spPr>
            <a:xfrm>
              <a:off x="4180629"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6" name="Oval 375"/>
            <p:cNvSpPr/>
            <p:nvPr/>
          </p:nvSpPr>
          <p:spPr>
            <a:xfrm>
              <a:off x="5005215" y="1346939"/>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7" name="Oval 376"/>
            <p:cNvSpPr/>
            <p:nvPr/>
          </p:nvSpPr>
          <p:spPr>
            <a:xfrm>
              <a:off x="882285"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8" name="Oval 377"/>
            <p:cNvSpPr/>
            <p:nvPr/>
          </p:nvSpPr>
          <p:spPr>
            <a:xfrm>
              <a:off x="1706871"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79" name="Oval 378"/>
            <p:cNvSpPr/>
            <p:nvPr/>
          </p:nvSpPr>
          <p:spPr>
            <a:xfrm>
              <a:off x="2531457"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80" name="Oval 379"/>
            <p:cNvSpPr/>
            <p:nvPr/>
          </p:nvSpPr>
          <p:spPr>
            <a:xfrm>
              <a:off x="3356043"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81" name="Oval 380"/>
            <p:cNvSpPr/>
            <p:nvPr/>
          </p:nvSpPr>
          <p:spPr>
            <a:xfrm>
              <a:off x="4180629"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82" name="Oval 381"/>
            <p:cNvSpPr/>
            <p:nvPr/>
          </p:nvSpPr>
          <p:spPr>
            <a:xfrm>
              <a:off x="5005215" y="2959405"/>
              <a:ext cx="342900" cy="3429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sz="875"/>
            </a:p>
          </p:txBody>
        </p:sp>
        <p:sp>
          <p:nvSpPr>
            <p:cNvPr id="383" name="Oval 382"/>
            <p:cNvSpPr/>
            <p:nvPr/>
          </p:nvSpPr>
          <p:spPr>
            <a:xfrm>
              <a:off x="448018"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84" name="Oval 383"/>
            <p:cNvSpPr/>
            <p:nvPr/>
          </p:nvSpPr>
          <p:spPr>
            <a:xfrm>
              <a:off x="1272604"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85" name="Oval 384"/>
            <p:cNvSpPr/>
            <p:nvPr/>
          </p:nvSpPr>
          <p:spPr>
            <a:xfrm>
              <a:off x="2097190"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86" name="Oval 385"/>
            <p:cNvSpPr/>
            <p:nvPr/>
          </p:nvSpPr>
          <p:spPr>
            <a:xfrm>
              <a:off x="2921776"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87" name="Oval 386"/>
            <p:cNvSpPr/>
            <p:nvPr/>
          </p:nvSpPr>
          <p:spPr>
            <a:xfrm>
              <a:off x="3746362"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88" name="Oval 387"/>
            <p:cNvSpPr/>
            <p:nvPr/>
          </p:nvSpPr>
          <p:spPr>
            <a:xfrm>
              <a:off x="4570948" y="2159305"/>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89" name="Oval 388"/>
            <p:cNvSpPr/>
            <p:nvPr/>
          </p:nvSpPr>
          <p:spPr>
            <a:xfrm>
              <a:off x="448018"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90" name="Oval 389"/>
            <p:cNvSpPr/>
            <p:nvPr/>
          </p:nvSpPr>
          <p:spPr>
            <a:xfrm>
              <a:off x="1272604"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91" name="Oval 390"/>
            <p:cNvSpPr/>
            <p:nvPr/>
          </p:nvSpPr>
          <p:spPr>
            <a:xfrm>
              <a:off x="2097190"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92" name="Oval 391"/>
            <p:cNvSpPr/>
            <p:nvPr/>
          </p:nvSpPr>
          <p:spPr>
            <a:xfrm>
              <a:off x="2921776"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93" name="Oval 392"/>
            <p:cNvSpPr/>
            <p:nvPr/>
          </p:nvSpPr>
          <p:spPr>
            <a:xfrm>
              <a:off x="3746362"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sp>
          <p:nvSpPr>
            <p:cNvPr id="394" name="Oval 393"/>
            <p:cNvSpPr/>
            <p:nvPr/>
          </p:nvSpPr>
          <p:spPr>
            <a:xfrm>
              <a:off x="4570948" y="3771771"/>
              <a:ext cx="342900" cy="342900"/>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875"/>
            </a:p>
          </p:txBody>
        </p:sp>
        <p:grpSp>
          <p:nvGrpSpPr>
            <p:cNvPr id="395" name="Group 394"/>
            <p:cNvGrpSpPr/>
            <p:nvPr/>
          </p:nvGrpSpPr>
          <p:grpSpPr>
            <a:xfrm>
              <a:off x="628085" y="917122"/>
              <a:ext cx="4548581" cy="3034660"/>
              <a:chOff x="628085" y="917122"/>
              <a:chExt cx="4548581" cy="3034660"/>
            </a:xfrm>
          </p:grpSpPr>
          <p:cxnSp>
            <p:nvCxnSpPr>
              <p:cNvPr id="396" name="Straight Arrow Connector 395"/>
              <p:cNvCxnSpPr/>
              <p:nvPr/>
            </p:nvCxnSpPr>
            <p:spPr>
              <a:xfrm>
                <a:off x="628085" y="3944454"/>
                <a:ext cx="4079631" cy="7327"/>
              </a:xfrm>
              <a:prstGeom prst="straightConnector1">
                <a:avLst/>
              </a:prstGeom>
              <a:ln>
                <a:solidFill>
                  <a:schemeClr val="tx2">
                    <a:lumMod val="75000"/>
                  </a:schemeClr>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7" name="Straight Arrow Connector 396"/>
              <p:cNvCxnSpPr/>
              <p:nvPr/>
            </p:nvCxnSpPr>
            <p:spPr>
              <a:xfrm>
                <a:off x="628085" y="2330754"/>
                <a:ext cx="4120686" cy="1"/>
              </a:xfrm>
              <a:prstGeom prst="straightConnector1">
                <a:avLst/>
              </a:prstGeom>
              <a:ln>
                <a:solidFill>
                  <a:schemeClr val="tx2">
                    <a:lumMod val="75000"/>
                  </a:schemeClr>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8" name="Straight Arrow Connector 397"/>
              <p:cNvCxnSpPr/>
              <p:nvPr/>
            </p:nvCxnSpPr>
            <p:spPr>
              <a:xfrm flipH="1" flipV="1">
                <a:off x="650968" y="2340550"/>
                <a:ext cx="4091431" cy="1611232"/>
              </a:xfrm>
              <a:prstGeom prst="straightConnector1">
                <a:avLst/>
              </a:prstGeom>
              <a:ln>
                <a:solidFill>
                  <a:schemeClr val="tx2">
                    <a:lumMod val="75000"/>
                  </a:schemeClr>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399" name="Straight Arrow Connector 398"/>
              <p:cNvCxnSpPr/>
              <p:nvPr/>
            </p:nvCxnSpPr>
            <p:spPr>
              <a:xfrm flipH="1" flipV="1">
                <a:off x="4748771" y="1098829"/>
                <a:ext cx="1681" cy="1222130"/>
              </a:xfrm>
              <a:prstGeom prst="straightConnector1">
                <a:avLst/>
              </a:prstGeom>
              <a:ln>
                <a:solidFill>
                  <a:schemeClr val="tx2">
                    <a:lumMod val="75000"/>
                  </a:schemeClr>
                </a:solidFill>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00" name="Straight Arrow Connector 399"/>
              <p:cNvCxnSpPr/>
              <p:nvPr/>
            </p:nvCxnSpPr>
            <p:spPr>
              <a:xfrm>
                <a:off x="1053735" y="3123527"/>
                <a:ext cx="4122089" cy="19593"/>
              </a:xfrm>
              <a:prstGeom prst="straightConnector1">
                <a:avLst/>
              </a:prstGeom>
              <a:ln>
                <a:solidFill>
                  <a:schemeClr val="accent2">
                    <a:lumMod val="75000"/>
                  </a:schemeClr>
                </a:solidFill>
                <a:prstDash val="sysDash"/>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01" name="Straight Arrow Connector 400"/>
              <p:cNvCxnSpPr/>
              <p:nvPr/>
            </p:nvCxnSpPr>
            <p:spPr>
              <a:xfrm>
                <a:off x="1053735" y="1507977"/>
                <a:ext cx="4079631" cy="11956"/>
              </a:xfrm>
              <a:prstGeom prst="straightConnector1">
                <a:avLst/>
              </a:prstGeom>
              <a:ln>
                <a:solidFill>
                  <a:schemeClr val="accent2">
                    <a:lumMod val="75000"/>
                  </a:schemeClr>
                </a:solidFill>
                <a:prstDash val="sysDash"/>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02" name="Straight Arrow Connector 401"/>
              <p:cNvCxnSpPr/>
              <p:nvPr/>
            </p:nvCxnSpPr>
            <p:spPr>
              <a:xfrm flipH="1" flipV="1">
                <a:off x="1053734" y="1533700"/>
                <a:ext cx="4122932" cy="1597156"/>
              </a:xfrm>
              <a:prstGeom prst="straightConnector1">
                <a:avLst/>
              </a:prstGeom>
              <a:ln>
                <a:solidFill>
                  <a:schemeClr val="accent2">
                    <a:lumMod val="75000"/>
                  </a:schemeClr>
                </a:solidFill>
                <a:prstDash val="sysDash"/>
                <a:headEnd type="oval" w="med" len="med"/>
                <a:tailEnd type="triangle" w="med" len="med"/>
              </a:ln>
            </p:spPr>
            <p:style>
              <a:lnRef idx="2">
                <a:schemeClr val="accent1"/>
              </a:lnRef>
              <a:fillRef idx="0">
                <a:schemeClr val="accent1"/>
              </a:fillRef>
              <a:effectRef idx="1">
                <a:schemeClr val="accent1"/>
              </a:effectRef>
              <a:fontRef idx="minor">
                <a:schemeClr val="tx1"/>
              </a:fontRef>
            </p:style>
          </p:cxnSp>
          <p:cxnSp>
            <p:nvCxnSpPr>
              <p:cNvPr id="403" name="Straight Arrow Connector 402"/>
              <p:cNvCxnSpPr/>
              <p:nvPr/>
            </p:nvCxnSpPr>
            <p:spPr>
              <a:xfrm flipH="1" flipV="1">
                <a:off x="5175824" y="917122"/>
                <a:ext cx="841" cy="600033"/>
              </a:xfrm>
              <a:prstGeom prst="straightConnector1">
                <a:avLst/>
              </a:prstGeom>
              <a:ln>
                <a:solidFill>
                  <a:schemeClr val="accent2">
                    <a:lumMod val="75000"/>
                  </a:schemeClr>
                </a:solidFill>
                <a:prstDash val="sysDash"/>
                <a:headEnd type="oval" w="med" len="med"/>
                <a:tailEnd type="triangle" w="med" len="med"/>
              </a:ln>
            </p:spPr>
            <p:style>
              <a:lnRef idx="2">
                <a:schemeClr val="accent1"/>
              </a:lnRef>
              <a:fillRef idx="0">
                <a:schemeClr val="accent1"/>
              </a:fillRef>
              <a:effectRef idx="1">
                <a:schemeClr val="accent1"/>
              </a:effectRef>
              <a:fontRef idx="minor">
                <a:schemeClr val="tx1"/>
              </a:fontRef>
            </p:style>
          </p:cxnSp>
        </p:grpSp>
      </p:grpSp>
      <p:sp>
        <p:nvSpPr>
          <p:cNvPr id="404" name="TextBox 403"/>
          <p:cNvSpPr txBox="1"/>
          <p:nvPr/>
        </p:nvSpPr>
        <p:spPr>
          <a:xfrm>
            <a:off x="9196363" y="7465806"/>
            <a:ext cx="4777794" cy="2046247"/>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304800" tIns="381000" rIns="304800" bIns="381000" rtlCol="0">
            <a:noAutofit/>
          </a:bodyPr>
          <a:lstStyle/>
          <a:p>
            <a:pPr algn="just"/>
            <a:r>
              <a:rPr lang="en-US" sz="3000" dirty="0"/>
              <a:t>No compaction preserves the original shape order of the design.</a:t>
            </a:r>
          </a:p>
        </p:txBody>
      </p:sp>
      <p:pic>
        <p:nvPicPr>
          <p:cNvPr id="63" name="Picture 62"/>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2479000" y="8043334"/>
            <a:ext cx="3810000" cy="3549551"/>
          </a:xfrm>
          <a:prstGeom prst="rect">
            <a:avLst/>
          </a:prstGeom>
        </p:spPr>
      </p:pic>
      <p:sp>
        <p:nvSpPr>
          <p:cNvPr id="193" name="TextBox 192"/>
          <p:cNvSpPr txBox="1"/>
          <p:nvPr/>
        </p:nvSpPr>
        <p:spPr>
          <a:xfrm>
            <a:off x="14097000" y="11592884"/>
            <a:ext cx="12192000" cy="1357616"/>
          </a:xfrm>
          <a:prstGeom prst="rect">
            <a:avLst/>
          </a:prstGeom>
          <a:noFill/>
          <a:ln>
            <a:noFill/>
          </a:ln>
        </p:spPr>
        <p:style>
          <a:lnRef idx="2">
            <a:schemeClr val="accent4"/>
          </a:lnRef>
          <a:fillRef idx="1">
            <a:schemeClr val="lt1"/>
          </a:fillRef>
          <a:effectRef idx="0">
            <a:schemeClr val="accent4"/>
          </a:effectRef>
          <a:fontRef idx="minor">
            <a:schemeClr val="dk1"/>
          </a:fontRef>
        </p:style>
        <p:txBody>
          <a:bodyPr wrap="square" lIns="304800" tIns="152400" rIns="304800" bIns="381000" rtlCol="0">
            <a:noAutofit/>
          </a:bodyPr>
          <a:lstStyle/>
          <a:p>
            <a:r>
              <a:rPr lang="en-US" sz="1667" dirty="0"/>
              <a:t>The hexagonal array was designed such that a single array was referenced twice where the second reference was offset in X and Y to create hexagonal structure. This design ordering influenced the final exposure order. The first referenced cell was exposed in the first traversal (orange), and then the beam was deflected back to the starting position in the corner of the pattern to expose the shapes in the second referenced cell (red). Preserving the original shape order, positional accuracy is sub-optimal as seen in the images above.</a:t>
            </a:r>
            <a:endParaRPr lang="en-US" sz="3333" dirty="0">
              <a:latin typeface="+mj-lt"/>
            </a:endParaRPr>
          </a:p>
        </p:txBody>
      </p:sp>
      <p:sp>
        <p:nvSpPr>
          <p:cNvPr id="2" name="TextBox 1"/>
          <p:cNvSpPr txBox="1"/>
          <p:nvPr/>
        </p:nvSpPr>
        <p:spPr>
          <a:xfrm>
            <a:off x="762000" y="5334000"/>
            <a:ext cx="7620000" cy="11430000"/>
          </a:xfrm>
          <a:prstGeom prst="rect">
            <a:avLst/>
          </a:prstGeom>
          <a:ln/>
        </p:spPr>
        <p:style>
          <a:lnRef idx="2">
            <a:schemeClr val="accent4"/>
          </a:lnRef>
          <a:fillRef idx="1">
            <a:schemeClr val="lt1"/>
          </a:fillRef>
          <a:effectRef idx="0">
            <a:schemeClr val="accent4"/>
          </a:effectRef>
          <a:fontRef idx="minor">
            <a:schemeClr val="dk1"/>
          </a:fontRef>
        </p:style>
        <p:txBody>
          <a:bodyPr wrap="square" lIns="304800" tIns="228600" rIns="304800" rtlCol="0">
            <a:noAutofit/>
          </a:bodyPr>
          <a:lstStyle/>
          <a:p>
            <a:pPr algn="just"/>
            <a:r>
              <a:rPr lang="en-US" sz="3000" dirty="0"/>
              <a:t>Lorem ipsum dolor sit </a:t>
            </a:r>
            <a:r>
              <a:rPr lang="en-US" sz="3000" dirty="0" err="1"/>
              <a:t>amet</a:t>
            </a:r>
            <a:r>
              <a:rPr lang="en-US" sz="3000" dirty="0"/>
              <a:t>, </a:t>
            </a:r>
            <a:r>
              <a:rPr lang="en-US" sz="3000" dirty="0" err="1"/>
              <a:t>consectetur</a:t>
            </a:r>
            <a:r>
              <a:rPr lang="en-US" sz="3000" dirty="0"/>
              <a:t> </a:t>
            </a:r>
            <a:r>
              <a:rPr lang="en-US" sz="3000" dirty="0" err="1"/>
              <a:t>adipiscing</a:t>
            </a:r>
            <a:r>
              <a:rPr lang="en-US" sz="3000" dirty="0"/>
              <a:t> </a:t>
            </a:r>
            <a:r>
              <a:rPr lang="en-US" sz="3000" dirty="0" err="1"/>
              <a:t>elit</a:t>
            </a:r>
            <a:r>
              <a:rPr lang="en-US" sz="3000" dirty="0"/>
              <a:t>. </a:t>
            </a:r>
            <a:r>
              <a:rPr lang="en-US" sz="3000" dirty="0" err="1"/>
              <a:t>Donec</a:t>
            </a:r>
            <a:r>
              <a:rPr lang="en-US" sz="3000" dirty="0"/>
              <a:t> et libero convallis, </a:t>
            </a:r>
            <a:r>
              <a:rPr lang="en-US" sz="3000" dirty="0" err="1"/>
              <a:t>hendrerit</a:t>
            </a:r>
            <a:r>
              <a:rPr lang="en-US" sz="3000" dirty="0"/>
              <a:t> ligula in, </a:t>
            </a:r>
            <a:r>
              <a:rPr lang="en-US" sz="3000" dirty="0" err="1"/>
              <a:t>tincidunt</a:t>
            </a:r>
            <a:r>
              <a:rPr lang="en-US" sz="3000" dirty="0"/>
              <a:t> </a:t>
            </a:r>
            <a:r>
              <a:rPr lang="en-US" sz="3000" dirty="0" err="1"/>
              <a:t>urna</a:t>
            </a:r>
            <a:r>
              <a:rPr lang="en-US" sz="3000" dirty="0"/>
              <a:t>. </a:t>
            </a:r>
            <a:r>
              <a:rPr lang="en-US" sz="3000" dirty="0" err="1"/>
              <a:t>Nulla</a:t>
            </a:r>
            <a:r>
              <a:rPr lang="en-US" sz="3000" dirty="0"/>
              <a:t> </a:t>
            </a:r>
            <a:r>
              <a:rPr lang="en-US" sz="3000" dirty="0" err="1"/>
              <a:t>ullamcorper</a:t>
            </a:r>
            <a:r>
              <a:rPr lang="en-US" sz="3000" dirty="0"/>
              <a:t> </a:t>
            </a:r>
            <a:r>
              <a:rPr lang="en-US" sz="3000" dirty="0" err="1"/>
              <a:t>metus</a:t>
            </a:r>
            <a:r>
              <a:rPr lang="en-US" sz="3000" dirty="0"/>
              <a:t> </a:t>
            </a:r>
            <a:r>
              <a:rPr lang="en-US" sz="3000" dirty="0" err="1"/>
              <a:t>ut</a:t>
            </a:r>
            <a:r>
              <a:rPr lang="en-US" sz="3000" dirty="0"/>
              <a:t> </a:t>
            </a:r>
            <a:r>
              <a:rPr lang="en-US" sz="3000" dirty="0" err="1"/>
              <a:t>odio</a:t>
            </a:r>
            <a:r>
              <a:rPr lang="en-US" sz="3000" dirty="0"/>
              <a:t> </a:t>
            </a:r>
            <a:r>
              <a:rPr lang="en-US" sz="3000" dirty="0" err="1"/>
              <a:t>fringilla</a:t>
            </a:r>
            <a:r>
              <a:rPr lang="en-US" sz="3000" dirty="0"/>
              <a:t>, </a:t>
            </a:r>
            <a:r>
              <a:rPr lang="en-US" sz="3000" dirty="0" err="1"/>
              <a:t>nec</a:t>
            </a:r>
            <a:r>
              <a:rPr lang="en-US" sz="3000" dirty="0"/>
              <a:t> </a:t>
            </a:r>
            <a:r>
              <a:rPr lang="en-US" sz="3000" dirty="0" err="1"/>
              <a:t>pulvinar</a:t>
            </a:r>
            <a:r>
              <a:rPr lang="en-US" sz="3000" dirty="0"/>
              <a:t> lorem </a:t>
            </a:r>
            <a:r>
              <a:rPr lang="en-US" sz="3000" dirty="0" err="1"/>
              <a:t>pretium</a:t>
            </a:r>
            <a:r>
              <a:rPr lang="en-US" sz="3000" dirty="0"/>
              <a:t>. </a:t>
            </a:r>
            <a:r>
              <a:rPr lang="en-US" sz="3000" dirty="0" err="1"/>
              <a:t>Nulla</a:t>
            </a:r>
            <a:r>
              <a:rPr lang="en-US" sz="3000" dirty="0"/>
              <a:t> </a:t>
            </a:r>
            <a:r>
              <a:rPr lang="en-US" sz="3000" dirty="0" err="1"/>
              <a:t>est</a:t>
            </a:r>
            <a:r>
              <a:rPr lang="en-US" sz="3000" dirty="0"/>
              <a:t> </a:t>
            </a:r>
            <a:r>
              <a:rPr lang="en-US" sz="3000" dirty="0" err="1"/>
              <a:t>massa</a:t>
            </a:r>
            <a:r>
              <a:rPr lang="en-US" sz="3000" dirty="0"/>
              <a:t>, </a:t>
            </a:r>
            <a:r>
              <a:rPr lang="en-US" sz="3000" dirty="0" err="1"/>
              <a:t>placerat</a:t>
            </a:r>
            <a:r>
              <a:rPr lang="en-US" sz="3000" dirty="0"/>
              <a:t> in </a:t>
            </a:r>
            <a:r>
              <a:rPr lang="en-US" sz="3000" dirty="0" err="1"/>
              <a:t>metus</a:t>
            </a:r>
            <a:r>
              <a:rPr lang="en-US" sz="3000" dirty="0"/>
              <a:t> </a:t>
            </a:r>
            <a:r>
              <a:rPr lang="en-US" sz="3000" dirty="0" err="1"/>
              <a:t>eu</a:t>
            </a:r>
            <a:r>
              <a:rPr lang="en-US" sz="3000" dirty="0"/>
              <a:t>, </a:t>
            </a:r>
            <a:r>
              <a:rPr lang="en-US" sz="3000" dirty="0" err="1"/>
              <a:t>pellentesque</a:t>
            </a:r>
            <a:r>
              <a:rPr lang="en-US" sz="3000" dirty="0"/>
              <a:t> </a:t>
            </a:r>
            <a:r>
              <a:rPr lang="en-US" sz="3000" dirty="0" err="1"/>
              <a:t>placerat</a:t>
            </a:r>
            <a:r>
              <a:rPr lang="en-US" sz="3000" dirty="0"/>
              <a:t> mi. </a:t>
            </a:r>
            <a:r>
              <a:rPr lang="en-US" sz="3000" dirty="0" err="1"/>
              <a:t>Vivamus</a:t>
            </a:r>
            <a:r>
              <a:rPr lang="en-US" sz="3000" dirty="0"/>
              <a:t> </a:t>
            </a:r>
            <a:r>
              <a:rPr lang="en-US" sz="3000" dirty="0" err="1"/>
              <a:t>neque</a:t>
            </a:r>
            <a:r>
              <a:rPr lang="en-US" sz="3000" dirty="0"/>
              <a:t> </a:t>
            </a:r>
            <a:r>
              <a:rPr lang="en-US" sz="3000" dirty="0" err="1"/>
              <a:t>justo</a:t>
            </a:r>
            <a:r>
              <a:rPr lang="en-US" sz="3000" dirty="0"/>
              <a:t>, </a:t>
            </a:r>
            <a:r>
              <a:rPr lang="en-US" sz="3000" dirty="0" err="1"/>
              <a:t>commodo</a:t>
            </a:r>
            <a:r>
              <a:rPr lang="en-US" sz="3000" dirty="0"/>
              <a:t> sit </a:t>
            </a:r>
            <a:r>
              <a:rPr lang="en-US" sz="3000" dirty="0" err="1"/>
              <a:t>amet</a:t>
            </a:r>
            <a:r>
              <a:rPr lang="en-US" sz="3000" dirty="0"/>
              <a:t> </a:t>
            </a:r>
            <a:r>
              <a:rPr lang="en-US" sz="3000" dirty="0" err="1"/>
              <a:t>rhoncus</a:t>
            </a:r>
            <a:r>
              <a:rPr lang="en-US" sz="3000" dirty="0"/>
              <a:t> </a:t>
            </a:r>
            <a:r>
              <a:rPr lang="en-US" sz="3000" dirty="0" err="1"/>
              <a:t>quis</a:t>
            </a:r>
            <a:r>
              <a:rPr lang="en-US" sz="3000" dirty="0"/>
              <a:t>, </a:t>
            </a:r>
            <a:r>
              <a:rPr lang="en-US" sz="3000" dirty="0" err="1"/>
              <a:t>pellentesque</a:t>
            </a:r>
            <a:r>
              <a:rPr lang="en-US" sz="3000" dirty="0"/>
              <a:t> vitae </a:t>
            </a:r>
            <a:r>
              <a:rPr lang="en-US" sz="3000" dirty="0" err="1"/>
              <a:t>eros</a:t>
            </a:r>
            <a:r>
              <a:rPr lang="en-US" sz="3000" dirty="0"/>
              <a:t>. </a:t>
            </a:r>
            <a:r>
              <a:rPr lang="en-US" sz="3000" dirty="0" err="1"/>
              <a:t>Praesent</a:t>
            </a:r>
            <a:r>
              <a:rPr lang="en-US" sz="3000" dirty="0"/>
              <a:t> </a:t>
            </a:r>
            <a:r>
              <a:rPr lang="en-US" sz="3000" dirty="0" err="1"/>
              <a:t>congue</a:t>
            </a:r>
            <a:r>
              <a:rPr lang="en-US" sz="3000" dirty="0"/>
              <a:t> </a:t>
            </a:r>
            <a:r>
              <a:rPr lang="en-US" sz="3000" dirty="0" err="1"/>
              <a:t>urna</a:t>
            </a:r>
            <a:r>
              <a:rPr lang="en-US" sz="3000" dirty="0"/>
              <a:t> </a:t>
            </a:r>
            <a:r>
              <a:rPr lang="en-US" sz="3000" dirty="0" err="1"/>
              <a:t>vel</a:t>
            </a:r>
            <a:r>
              <a:rPr lang="en-US" sz="3000" dirty="0"/>
              <a:t> </a:t>
            </a:r>
            <a:r>
              <a:rPr lang="en-US" sz="3000" dirty="0" err="1"/>
              <a:t>pretium</a:t>
            </a:r>
            <a:r>
              <a:rPr lang="en-US" sz="3000" dirty="0"/>
              <a:t> </a:t>
            </a:r>
            <a:r>
              <a:rPr lang="en-US" sz="3000" dirty="0" err="1"/>
              <a:t>euismod</a:t>
            </a:r>
            <a:r>
              <a:rPr lang="en-US" sz="3000" dirty="0"/>
              <a:t>. Integer </a:t>
            </a:r>
            <a:r>
              <a:rPr lang="en-US" sz="3000" dirty="0" err="1"/>
              <a:t>bibendum</a:t>
            </a:r>
            <a:r>
              <a:rPr lang="en-US" sz="3000" dirty="0"/>
              <a:t> </a:t>
            </a:r>
            <a:r>
              <a:rPr lang="en-US" sz="3000" dirty="0" err="1"/>
              <a:t>dapibus</a:t>
            </a:r>
            <a:r>
              <a:rPr lang="en-US" sz="3000" dirty="0"/>
              <a:t> </a:t>
            </a:r>
            <a:r>
              <a:rPr lang="en-US" sz="3000" dirty="0" err="1"/>
              <a:t>tortor</a:t>
            </a:r>
            <a:r>
              <a:rPr lang="en-US" sz="3000" dirty="0"/>
              <a:t> a </a:t>
            </a:r>
            <a:r>
              <a:rPr lang="en-US" sz="3000" dirty="0" err="1"/>
              <a:t>viverra</a:t>
            </a:r>
            <a:r>
              <a:rPr lang="en-US" sz="3000" dirty="0"/>
              <a:t>. </a:t>
            </a:r>
            <a:r>
              <a:rPr lang="en-US" sz="3000" dirty="0" err="1"/>
              <a:t>Vestibulum</a:t>
            </a:r>
            <a:r>
              <a:rPr lang="en-US" sz="3000" dirty="0"/>
              <a:t> nisi quam, pharetra </a:t>
            </a:r>
            <a:r>
              <a:rPr lang="en-US" sz="3000" dirty="0" err="1"/>
              <a:t>ut</a:t>
            </a:r>
            <a:r>
              <a:rPr lang="en-US" sz="3000" dirty="0"/>
              <a:t> </a:t>
            </a:r>
            <a:r>
              <a:rPr lang="en-US" sz="3000" dirty="0" err="1"/>
              <a:t>diam</a:t>
            </a:r>
            <a:r>
              <a:rPr lang="en-US" sz="3000" dirty="0"/>
              <a:t> </a:t>
            </a:r>
            <a:r>
              <a:rPr lang="en-US" sz="3000" dirty="0" err="1"/>
              <a:t>egestas</a:t>
            </a:r>
            <a:r>
              <a:rPr lang="en-US" sz="3000" dirty="0"/>
              <a:t>, </a:t>
            </a:r>
            <a:r>
              <a:rPr lang="en-US" sz="3000" dirty="0" err="1"/>
              <a:t>consectetur</a:t>
            </a:r>
            <a:r>
              <a:rPr lang="en-US" sz="3000" dirty="0"/>
              <a:t> </a:t>
            </a:r>
            <a:r>
              <a:rPr lang="en-US" sz="3000" dirty="0" err="1"/>
              <a:t>posuere</a:t>
            </a:r>
            <a:r>
              <a:rPr lang="en-US" sz="3000" dirty="0"/>
              <a:t> </a:t>
            </a:r>
            <a:r>
              <a:rPr lang="en-US" sz="3000" dirty="0" err="1"/>
              <a:t>erat</a:t>
            </a:r>
            <a:r>
              <a:rPr lang="en-US" sz="3000" dirty="0"/>
              <a:t>. </a:t>
            </a:r>
            <a:r>
              <a:rPr lang="en-US" sz="3000" dirty="0" err="1"/>
              <a:t>Fusce</a:t>
            </a:r>
            <a:r>
              <a:rPr lang="en-US" sz="3000" dirty="0"/>
              <a:t> </a:t>
            </a:r>
            <a:r>
              <a:rPr lang="en-US" sz="3000" dirty="0" err="1"/>
              <a:t>eros</a:t>
            </a:r>
            <a:r>
              <a:rPr lang="en-US" sz="3000" dirty="0"/>
              <a:t> </a:t>
            </a:r>
            <a:r>
              <a:rPr lang="en-US" sz="3000" dirty="0" err="1"/>
              <a:t>elit</a:t>
            </a:r>
            <a:r>
              <a:rPr lang="en-US" sz="3000" dirty="0"/>
              <a:t>, </a:t>
            </a:r>
            <a:r>
              <a:rPr lang="en-US" sz="3000" dirty="0" err="1"/>
              <a:t>ullamcorper</a:t>
            </a:r>
            <a:r>
              <a:rPr lang="en-US" sz="3000" dirty="0"/>
              <a:t> id magna </a:t>
            </a:r>
            <a:r>
              <a:rPr lang="en-US" sz="3000" dirty="0" err="1"/>
              <a:t>eu</a:t>
            </a:r>
            <a:r>
              <a:rPr lang="en-US" sz="3000" dirty="0"/>
              <a:t>, </a:t>
            </a:r>
            <a:r>
              <a:rPr lang="en-US" sz="3000" dirty="0" err="1"/>
              <a:t>pretium</a:t>
            </a:r>
            <a:r>
              <a:rPr lang="en-US" sz="3000" dirty="0"/>
              <a:t> </a:t>
            </a:r>
            <a:r>
              <a:rPr lang="en-US" sz="3000" dirty="0" err="1"/>
              <a:t>venenatis</a:t>
            </a:r>
            <a:r>
              <a:rPr lang="en-US" sz="3000" dirty="0"/>
              <a:t> dolor. </a:t>
            </a:r>
            <a:r>
              <a:rPr lang="en-US" sz="3000" dirty="0" err="1"/>
              <a:t>Cras</a:t>
            </a:r>
            <a:r>
              <a:rPr lang="en-US" sz="3000" dirty="0"/>
              <a:t> </a:t>
            </a:r>
            <a:r>
              <a:rPr lang="en-US" sz="3000" dirty="0" err="1"/>
              <a:t>fermentum</a:t>
            </a:r>
            <a:r>
              <a:rPr lang="en-US" sz="3000" dirty="0"/>
              <a:t> nisi sit </a:t>
            </a:r>
            <a:r>
              <a:rPr lang="en-US" sz="3000" dirty="0" err="1"/>
              <a:t>amet</a:t>
            </a:r>
            <a:r>
              <a:rPr lang="en-US" sz="3000" dirty="0"/>
              <a:t> </a:t>
            </a:r>
            <a:r>
              <a:rPr lang="en-US" sz="3000" dirty="0" err="1"/>
              <a:t>vestibulum</a:t>
            </a:r>
            <a:r>
              <a:rPr lang="en-US" sz="3000" dirty="0"/>
              <a:t> </a:t>
            </a:r>
            <a:r>
              <a:rPr lang="en-US" sz="3000" dirty="0" err="1"/>
              <a:t>tincidunt</a:t>
            </a:r>
            <a:r>
              <a:rPr lang="en-US" sz="3000" dirty="0"/>
              <a:t>. Maecenas </a:t>
            </a:r>
            <a:r>
              <a:rPr lang="en-US" sz="3000" dirty="0" err="1"/>
              <a:t>feugiat</a:t>
            </a:r>
            <a:r>
              <a:rPr lang="en-US" sz="3000" dirty="0"/>
              <a:t> </a:t>
            </a:r>
            <a:r>
              <a:rPr lang="en-US" sz="3000" dirty="0" err="1"/>
              <a:t>eleifend</a:t>
            </a:r>
            <a:r>
              <a:rPr lang="en-US" sz="3000" dirty="0"/>
              <a:t> </a:t>
            </a:r>
            <a:r>
              <a:rPr lang="en-US" sz="3000" dirty="0" err="1"/>
              <a:t>tincidunt</a:t>
            </a:r>
            <a:r>
              <a:rPr lang="en-US" sz="3000" dirty="0"/>
              <a:t>.</a:t>
            </a:r>
          </a:p>
          <a:p>
            <a:pPr algn="just"/>
            <a:endParaRPr lang="en-US" sz="3000" dirty="0"/>
          </a:p>
          <a:p>
            <a:pPr algn="just"/>
            <a:r>
              <a:rPr lang="en-US" sz="3000" dirty="0" err="1"/>
              <a:t>Pellentesque</a:t>
            </a:r>
            <a:r>
              <a:rPr lang="en-US" sz="3000" dirty="0"/>
              <a:t> habitant </a:t>
            </a:r>
            <a:r>
              <a:rPr lang="en-US" sz="3000" dirty="0" err="1"/>
              <a:t>morbi</a:t>
            </a:r>
            <a:r>
              <a:rPr lang="en-US" sz="3000" dirty="0"/>
              <a:t> </a:t>
            </a:r>
            <a:r>
              <a:rPr lang="en-US" sz="3000" dirty="0" err="1"/>
              <a:t>tristique</a:t>
            </a:r>
            <a:r>
              <a:rPr lang="en-US" sz="3000" dirty="0"/>
              <a:t> </a:t>
            </a:r>
            <a:r>
              <a:rPr lang="en-US" sz="3000" dirty="0" err="1"/>
              <a:t>senectus</a:t>
            </a:r>
            <a:r>
              <a:rPr lang="en-US" sz="3000" dirty="0"/>
              <a:t> et </a:t>
            </a:r>
            <a:r>
              <a:rPr lang="en-US" sz="3000" dirty="0" err="1"/>
              <a:t>netus</a:t>
            </a:r>
            <a:r>
              <a:rPr lang="en-US" sz="3000" dirty="0"/>
              <a:t> et </a:t>
            </a:r>
            <a:r>
              <a:rPr lang="en-US" sz="3000" dirty="0" err="1"/>
              <a:t>malesuada</a:t>
            </a:r>
            <a:r>
              <a:rPr lang="en-US" sz="3000" dirty="0"/>
              <a:t> fames ac </a:t>
            </a:r>
            <a:r>
              <a:rPr lang="en-US" sz="3000" dirty="0" err="1"/>
              <a:t>turpis</a:t>
            </a:r>
            <a:r>
              <a:rPr lang="en-US" sz="3000" dirty="0"/>
              <a:t> </a:t>
            </a:r>
            <a:r>
              <a:rPr lang="en-US" sz="3000" dirty="0" err="1"/>
              <a:t>egestas</a:t>
            </a:r>
            <a:r>
              <a:rPr lang="en-US" sz="3000" dirty="0"/>
              <a:t>. </a:t>
            </a:r>
            <a:r>
              <a:rPr lang="en-US" sz="3000" dirty="0" err="1"/>
              <a:t>Nullam</a:t>
            </a:r>
            <a:r>
              <a:rPr lang="en-US" sz="3000" dirty="0"/>
              <a:t> non </a:t>
            </a:r>
            <a:r>
              <a:rPr lang="en-US" sz="3000" dirty="0" err="1"/>
              <a:t>vehicula</a:t>
            </a:r>
            <a:r>
              <a:rPr lang="en-US" sz="3000" dirty="0"/>
              <a:t> </a:t>
            </a:r>
            <a:r>
              <a:rPr lang="en-US" sz="3000" dirty="0" err="1"/>
              <a:t>urna</a:t>
            </a:r>
            <a:r>
              <a:rPr lang="en-US" sz="3000" dirty="0"/>
              <a:t>. </a:t>
            </a:r>
            <a:r>
              <a:rPr lang="en-US" sz="3000" dirty="0" err="1"/>
              <a:t>Donec</a:t>
            </a:r>
            <a:r>
              <a:rPr lang="en-US" sz="3000" dirty="0"/>
              <a:t> </a:t>
            </a:r>
            <a:r>
              <a:rPr lang="en-US" sz="3000" dirty="0" err="1"/>
              <a:t>efficitur</a:t>
            </a:r>
            <a:r>
              <a:rPr lang="en-US" sz="3000" dirty="0"/>
              <a:t> dolor </a:t>
            </a:r>
            <a:r>
              <a:rPr lang="en-US" sz="3000" dirty="0" err="1"/>
              <a:t>nec</a:t>
            </a:r>
            <a:r>
              <a:rPr lang="en-US" sz="3000" dirty="0"/>
              <a:t> </a:t>
            </a:r>
            <a:r>
              <a:rPr lang="en-US" sz="3000" dirty="0" err="1"/>
              <a:t>congue</a:t>
            </a:r>
            <a:r>
              <a:rPr lang="en-US" sz="3000" dirty="0"/>
              <a:t> </a:t>
            </a:r>
            <a:r>
              <a:rPr lang="en-US" sz="3000" dirty="0" err="1"/>
              <a:t>egestas</a:t>
            </a:r>
            <a:r>
              <a:rPr lang="en-US" sz="3000" dirty="0"/>
              <a:t>. </a:t>
            </a:r>
            <a:r>
              <a:rPr lang="en-US" sz="3000" dirty="0" err="1"/>
              <a:t>Pellentesque</a:t>
            </a:r>
            <a:r>
              <a:rPr lang="en-US" sz="3000" dirty="0"/>
              <a:t> </a:t>
            </a:r>
            <a:r>
              <a:rPr lang="en-US" sz="3000" dirty="0" err="1"/>
              <a:t>vel</a:t>
            </a:r>
            <a:r>
              <a:rPr lang="en-US" sz="3000" dirty="0"/>
              <a:t> </a:t>
            </a:r>
            <a:r>
              <a:rPr lang="en-US" sz="3000" dirty="0" err="1"/>
              <a:t>nulla</a:t>
            </a:r>
            <a:r>
              <a:rPr lang="en-US" sz="3000" dirty="0"/>
              <a:t> </a:t>
            </a:r>
            <a:r>
              <a:rPr lang="en-US" sz="3000" dirty="0" err="1"/>
              <a:t>leo</a:t>
            </a:r>
            <a:r>
              <a:rPr lang="en-US" sz="3000" dirty="0"/>
              <a:t>. </a:t>
            </a:r>
            <a:r>
              <a:rPr lang="en-US" sz="3000" dirty="0" err="1"/>
              <a:t>Morbi</a:t>
            </a:r>
            <a:r>
              <a:rPr lang="en-US" sz="3000" dirty="0"/>
              <a:t> sit </a:t>
            </a:r>
            <a:r>
              <a:rPr lang="en-US" sz="3000" dirty="0" err="1"/>
              <a:t>amet</a:t>
            </a:r>
            <a:r>
              <a:rPr lang="en-US" sz="3000" dirty="0"/>
              <a:t> </a:t>
            </a:r>
            <a:r>
              <a:rPr lang="en-US" sz="3000" dirty="0" err="1"/>
              <a:t>venenatis</a:t>
            </a:r>
            <a:r>
              <a:rPr lang="en-US" sz="3000" dirty="0"/>
              <a:t> </a:t>
            </a:r>
            <a:r>
              <a:rPr lang="en-US" sz="3000" dirty="0" err="1"/>
              <a:t>velit</a:t>
            </a:r>
            <a:r>
              <a:rPr lang="en-US" sz="3000" dirty="0"/>
              <a:t>. </a:t>
            </a:r>
            <a:r>
              <a:rPr lang="en-US" sz="3000" dirty="0" err="1"/>
              <a:t>Suspendisse</a:t>
            </a:r>
            <a:r>
              <a:rPr lang="en-US" sz="3000" dirty="0"/>
              <a:t> sit </a:t>
            </a:r>
            <a:r>
              <a:rPr lang="en-US" sz="3000" dirty="0" err="1"/>
              <a:t>amet</a:t>
            </a:r>
            <a:r>
              <a:rPr lang="en-US" sz="3000" dirty="0"/>
              <a:t> </a:t>
            </a:r>
            <a:r>
              <a:rPr lang="en-US" sz="3000" dirty="0" err="1"/>
              <a:t>tellus</a:t>
            </a:r>
            <a:r>
              <a:rPr lang="en-US" sz="3000" dirty="0"/>
              <a:t> </a:t>
            </a:r>
            <a:r>
              <a:rPr lang="en-US" sz="3000" dirty="0" err="1"/>
              <a:t>turpis</a:t>
            </a:r>
            <a:r>
              <a:rPr lang="en-US" sz="3000" dirty="0"/>
              <a:t>. </a:t>
            </a:r>
          </a:p>
        </p:txBody>
      </p:sp>
      <p:cxnSp>
        <p:nvCxnSpPr>
          <p:cNvPr id="6" name="Straight Connector 5"/>
          <p:cNvCxnSpPr/>
          <p:nvPr/>
        </p:nvCxnSpPr>
        <p:spPr>
          <a:xfrm flipV="1">
            <a:off x="724339" y="389130"/>
            <a:ext cx="34636" cy="28090091"/>
          </a:xfrm>
          <a:prstGeom prst="line">
            <a:avLst/>
          </a:prstGeom>
          <a:ln>
            <a:noFill/>
          </a:ln>
        </p:spPr>
        <p:style>
          <a:lnRef idx="1">
            <a:schemeClr val="accent1"/>
          </a:lnRef>
          <a:fillRef idx="0">
            <a:schemeClr val="accent1"/>
          </a:fillRef>
          <a:effectRef idx="0">
            <a:schemeClr val="accent1"/>
          </a:effectRef>
          <a:fontRef idx="minor">
            <a:schemeClr val="tx1"/>
          </a:fontRef>
        </p:style>
      </p:cxnSp>
      <p:sp>
        <p:nvSpPr>
          <p:cNvPr id="203" name="TextBox 202"/>
          <p:cNvSpPr txBox="1"/>
          <p:nvPr/>
        </p:nvSpPr>
        <p:spPr>
          <a:xfrm>
            <a:off x="26860500" y="21717000"/>
            <a:ext cx="8876868" cy="2095500"/>
          </a:xfrm>
          <a:prstGeom prst="rect">
            <a:avLst/>
          </a:prstGeom>
          <a:ln/>
        </p:spPr>
        <p:style>
          <a:lnRef idx="2">
            <a:schemeClr val="accent4"/>
          </a:lnRef>
          <a:fillRef idx="1">
            <a:schemeClr val="lt1"/>
          </a:fillRef>
          <a:effectRef idx="0">
            <a:schemeClr val="accent4"/>
          </a:effectRef>
          <a:fontRef idx="minor">
            <a:schemeClr val="dk1"/>
          </a:fontRef>
        </p:style>
        <p:txBody>
          <a:bodyPr wrap="square" lIns="304800" tIns="228600" rIns="304800" bIns="381000" rtlCol="0">
            <a:noAutofit/>
          </a:bodyPr>
          <a:lstStyle/>
          <a:p>
            <a:pPr algn="just"/>
            <a:r>
              <a:rPr lang="en-US" sz="2333"/>
              <a:t>Vestibulum nisi quam, pharetra ut diam egestas, consectetur posuere erat. Fusce eros elit, ullamcorper id magna eu, pretium venenatis dolor. Cras fermentum nisi sit amet vestibulum tincidunt. Maecenas feugiat eleifend tincidunt.</a:t>
            </a:r>
            <a:endParaRPr lang="en-US" sz="4000" dirty="0"/>
          </a:p>
        </p:txBody>
      </p:sp>
      <p:sp>
        <p:nvSpPr>
          <p:cNvPr id="130" name="Shape 91"/>
          <p:cNvSpPr txBox="1">
            <a:spLocks/>
          </p:cNvSpPr>
          <p:nvPr/>
        </p:nvSpPr>
        <p:spPr>
          <a:xfrm flipH="1">
            <a:off x="758974" y="4574858"/>
            <a:ext cx="5334000" cy="762000"/>
          </a:xfrm>
          <a:prstGeom prst="rect">
            <a:avLst/>
          </a:prstGeom>
          <a:solidFill>
            <a:srgbClr val="1A1F51">
              <a:alpha val="78000"/>
            </a:srgbClr>
          </a:solidFill>
        </p:spPr>
        <p:txBody>
          <a:bodyPr vert="horz" lIns="304800" tIns="152400" rIns="304800" bIns="76200" rtlCol="0" anchor="t" anchorCtr="0">
            <a:noAutofit/>
          </a:bodyPr>
          <a:lstStyle>
            <a:lvl1pPr algn="r" defTabSz="3686861" rtl="0" eaLnBrk="1" latinLnBrk="0" hangingPunct="1">
              <a:lnSpc>
                <a:spcPct val="90000"/>
              </a:lnSpc>
              <a:spcBef>
                <a:spcPct val="0"/>
              </a:spcBef>
              <a:buNone/>
              <a:defRPr lang="en-US" sz="17700" kern="1200" dirty="0">
                <a:solidFill>
                  <a:schemeClr val="bg1"/>
                </a:solidFill>
                <a:latin typeface="Calibri Light" panose="020F0302020204030204" pitchFamily="34" charset="0"/>
                <a:ea typeface="+mj-ea"/>
                <a:cs typeface="+mj-cs"/>
              </a:defRPr>
            </a:lvl1pPr>
          </a:lstStyle>
          <a:p>
            <a:pPr algn="l">
              <a:spcBef>
                <a:spcPts val="0"/>
              </a:spcBef>
            </a:pPr>
            <a:r>
              <a:rPr lang="en-US" sz="3667" dirty="0">
                <a:latin typeface="+mn-lt"/>
              </a:rPr>
              <a:t>Introduction</a:t>
            </a:r>
          </a:p>
        </p:txBody>
      </p:sp>
      <p:sp>
        <p:nvSpPr>
          <p:cNvPr id="181" name="TextBox 180"/>
          <p:cNvSpPr txBox="1"/>
          <p:nvPr/>
        </p:nvSpPr>
        <p:spPr>
          <a:xfrm>
            <a:off x="762000" y="17907000"/>
            <a:ext cx="7620000" cy="9144000"/>
          </a:xfrm>
          <a:prstGeom prst="rect">
            <a:avLst/>
          </a:prstGeom>
          <a:ln/>
        </p:spPr>
        <p:style>
          <a:lnRef idx="2">
            <a:schemeClr val="accent4"/>
          </a:lnRef>
          <a:fillRef idx="1">
            <a:schemeClr val="lt1"/>
          </a:fillRef>
          <a:effectRef idx="0">
            <a:schemeClr val="accent4"/>
          </a:effectRef>
          <a:fontRef idx="minor">
            <a:schemeClr val="dk1"/>
          </a:fontRef>
        </p:style>
        <p:txBody>
          <a:bodyPr wrap="square" lIns="304800" tIns="304800" rIns="304800" bIns="381000" rtlCol="0">
            <a:noAutofit/>
          </a:bodyPr>
          <a:lstStyle/>
          <a:p>
            <a:pPr marL="476231" lvl="1" indent="-476231" algn="just">
              <a:buFont typeface="Arial" panose="020B0604020202020204" pitchFamily="34" charset="0"/>
              <a:buChar char="•"/>
            </a:pPr>
            <a:r>
              <a:rPr lang="en-US" sz="3000" dirty="0"/>
              <a:t>Lorem ipsum dolor sit </a:t>
            </a:r>
            <a:r>
              <a:rPr lang="en-US" sz="3000" dirty="0" err="1"/>
              <a:t>amet</a:t>
            </a:r>
            <a:r>
              <a:rPr lang="en-US" sz="3000" dirty="0"/>
              <a:t>, </a:t>
            </a:r>
            <a:r>
              <a:rPr lang="en-US" sz="3000" dirty="0" err="1"/>
              <a:t>consectetur</a:t>
            </a:r>
            <a:r>
              <a:rPr lang="en-US" sz="3000" dirty="0"/>
              <a:t> </a:t>
            </a:r>
            <a:r>
              <a:rPr lang="en-US" sz="3000" dirty="0" err="1"/>
              <a:t>adipiscing</a:t>
            </a:r>
            <a:r>
              <a:rPr lang="en-US" sz="3000" dirty="0"/>
              <a:t> </a:t>
            </a:r>
            <a:r>
              <a:rPr lang="en-US" sz="3000" dirty="0" err="1"/>
              <a:t>elit</a:t>
            </a:r>
            <a:r>
              <a:rPr lang="en-US" sz="3000" dirty="0"/>
              <a:t>. </a:t>
            </a:r>
            <a:r>
              <a:rPr lang="en-US" sz="3000" dirty="0" err="1"/>
              <a:t>Donec</a:t>
            </a:r>
            <a:r>
              <a:rPr lang="en-US" sz="3000" dirty="0"/>
              <a:t> et libero convallis, </a:t>
            </a:r>
            <a:r>
              <a:rPr lang="en-US" sz="3000" dirty="0" err="1"/>
              <a:t>hendrerit</a:t>
            </a:r>
            <a:r>
              <a:rPr lang="en-US" sz="3000" dirty="0"/>
              <a:t> ligula in, </a:t>
            </a:r>
            <a:r>
              <a:rPr lang="en-US" sz="3000" dirty="0" err="1"/>
              <a:t>tincidunt</a:t>
            </a:r>
            <a:r>
              <a:rPr lang="en-US" sz="3000" dirty="0"/>
              <a:t> </a:t>
            </a:r>
            <a:r>
              <a:rPr lang="en-US" sz="3000" dirty="0" err="1"/>
              <a:t>urna</a:t>
            </a:r>
            <a:r>
              <a:rPr lang="en-US" sz="3000" dirty="0"/>
              <a:t>. </a:t>
            </a:r>
            <a:r>
              <a:rPr lang="en-US" sz="3000" dirty="0" err="1"/>
              <a:t>Nulla</a:t>
            </a:r>
            <a:r>
              <a:rPr lang="en-US" sz="3000" dirty="0"/>
              <a:t> </a:t>
            </a:r>
            <a:r>
              <a:rPr lang="en-US" sz="3000" dirty="0" err="1"/>
              <a:t>ullamcorper</a:t>
            </a:r>
            <a:r>
              <a:rPr lang="en-US" sz="3000" dirty="0"/>
              <a:t> </a:t>
            </a:r>
            <a:r>
              <a:rPr lang="en-US" sz="3000" dirty="0" err="1"/>
              <a:t>metus</a:t>
            </a:r>
            <a:r>
              <a:rPr lang="en-US" sz="3000" dirty="0"/>
              <a:t> </a:t>
            </a:r>
            <a:r>
              <a:rPr lang="en-US" sz="3000" dirty="0" err="1"/>
              <a:t>ut</a:t>
            </a:r>
            <a:r>
              <a:rPr lang="en-US" sz="3000" dirty="0"/>
              <a:t> </a:t>
            </a:r>
            <a:r>
              <a:rPr lang="en-US" sz="3000" dirty="0" err="1"/>
              <a:t>odio</a:t>
            </a:r>
            <a:r>
              <a:rPr lang="en-US" sz="3000" dirty="0"/>
              <a:t> </a:t>
            </a:r>
            <a:r>
              <a:rPr lang="en-US" sz="3000" dirty="0" err="1"/>
              <a:t>fringilla</a:t>
            </a:r>
            <a:r>
              <a:rPr lang="en-US" sz="3000" dirty="0"/>
              <a:t>, </a:t>
            </a:r>
            <a:r>
              <a:rPr lang="en-US" sz="3000" dirty="0" err="1"/>
              <a:t>nec</a:t>
            </a:r>
            <a:r>
              <a:rPr lang="en-US" sz="3000" dirty="0"/>
              <a:t> </a:t>
            </a:r>
            <a:r>
              <a:rPr lang="en-US" sz="3000" dirty="0" err="1"/>
              <a:t>pulvinar</a:t>
            </a:r>
            <a:r>
              <a:rPr lang="en-US" sz="3000" dirty="0"/>
              <a:t> lorem </a:t>
            </a:r>
            <a:r>
              <a:rPr lang="en-US" sz="3000" dirty="0" err="1"/>
              <a:t>pretium</a:t>
            </a:r>
            <a:r>
              <a:rPr lang="en-US" sz="3000" dirty="0"/>
              <a:t>. </a:t>
            </a:r>
            <a:r>
              <a:rPr lang="en-US" sz="3000" dirty="0" err="1"/>
              <a:t>Nulla</a:t>
            </a:r>
            <a:r>
              <a:rPr lang="en-US" sz="3000" dirty="0"/>
              <a:t> </a:t>
            </a:r>
            <a:r>
              <a:rPr lang="en-US" sz="3000" dirty="0" err="1"/>
              <a:t>est</a:t>
            </a:r>
            <a:r>
              <a:rPr lang="en-US" sz="3000" dirty="0"/>
              <a:t> </a:t>
            </a:r>
            <a:r>
              <a:rPr lang="en-US" sz="3000" dirty="0" err="1"/>
              <a:t>massa</a:t>
            </a:r>
            <a:r>
              <a:rPr lang="en-US" sz="3000" dirty="0"/>
              <a:t>, </a:t>
            </a:r>
            <a:r>
              <a:rPr lang="en-US" sz="3000" dirty="0" err="1"/>
              <a:t>placerat</a:t>
            </a:r>
            <a:r>
              <a:rPr lang="en-US" sz="3000" dirty="0"/>
              <a:t> in </a:t>
            </a:r>
            <a:r>
              <a:rPr lang="en-US" sz="3000" dirty="0" err="1"/>
              <a:t>metus</a:t>
            </a:r>
            <a:r>
              <a:rPr lang="en-US" sz="3000" dirty="0"/>
              <a:t> </a:t>
            </a:r>
            <a:r>
              <a:rPr lang="en-US" sz="3000" dirty="0" err="1"/>
              <a:t>eu</a:t>
            </a:r>
            <a:r>
              <a:rPr lang="en-US" sz="3000" dirty="0"/>
              <a:t>, </a:t>
            </a:r>
            <a:r>
              <a:rPr lang="en-US" sz="3000" dirty="0" err="1"/>
              <a:t>pellentesque</a:t>
            </a:r>
            <a:r>
              <a:rPr lang="en-US" sz="3000" dirty="0"/>
              <a:t> </a:t>
            </a:r>
            <a:r>
              <a:rPr lang="en-US" sz="3000" dirty="0" err="1"/>
              <a:t>placerat</a:t>
            </a:r>
            <a:r>
              <a:rPr lang="en-US" sz="3000" dirty="0"/>
              <a:t> mi. </a:t>
            </a:r>
          </a:p>
          <a:p>
            <a:pPr marL="476231" lvl="1" indent="-476231" algn="just">
              <a:buFont typeface="Arial" panose="020B0604020202020204" pitchFamily="34" charset="0"/>
              <a:buChar char="•"/>
            </a:pPr>
            <a:r>
              <a:rPr lang="en-US" sz="3000" dirty="0" err="1"/>
              <a:t>Vivamus</a:t>
            </a:r>
            <a:r>
              <a:rPr lang="en-US" sz="3000" dirty="0"/>
              <a:t> </a:t>
            </a:r>
            <a:r>
              <a:rPr lang="en-US" sz="3000" dirty="0" err="1"/>
              <a:t>neque</a:t>
            </a:r>
            <a:r>
              <a:rPr lang="en-US" sz="3000" dirty="0"/>
              <a:t> </a:t>
            </a:r>
            <a:r>
              <a:rPr lang="en-US" sz="3000" dirty="0" err="1"/>
              <a:t>justo</a:t>
            </a:r>
            <a:r>
              <a:rPr lang="en-US" sz="3000" dirty="0"/>
              <a:t>, </a:t>
            </a:r>
            <a:r>
              <a:rPr lang="en-US" sz="3000" dirty="0" err="1"/>
              <a:t>commodo</a:t>
            </a:r>
            <a:r>
              <a:rPr lang="en-US" sz="3000" dirty="0"/>
              <a:t> sit </a:t>
            </a:r>
            <a:r>
              <a:rPr lang="en-US" sz="3000" dirty="0" err="1"/>
              <a:t>amet</a:t>
            </a:r>
            <a:r>
              <a:rPr lang="en-US" sz="3000" dirty="0"/>
              <a:t> </a:t>
            </a:r>
            <a:r>
              <a:rPr lang="en-US" sz="3000" dirty="0" err="1"/>
              <a:t>rhoncus</a:t>
            </a:r>
            <a:r>
              <a:rPr lang="en-US" sz="3000" dirty="0"/>
              <a:t> </a:t>
            </a:r>
            <a:r>
              <a:rPr lang="en-US" sz="3000" dirty="0" err="1"/>
              <a:t>quis</a:t>
            </a:r>
            <a:r>
              <a:rPr lang="en-US" sz="3000" dirty="0"/>
              <a:t>, </a:t>
            </a:r>
            <a:r>
              <a:rPr lang="en-US" sz="3000" dirty="0" err="1"/>
              <a:t>pellentesque</a:t>
            </a:r>
            <a:r>
              <a:rPr lang="en-US" sz="3000" dirty="0"/>
              <a:t> vitae </a:t>
            </a:r>
            <a:r>
              <a:rPr lang="en-US" sz="3000" dirty="0" err="1"/>
              <a:t>eros</a:t>
            </a:r>
            <a:r>
              <a:rPr lang="en-US" sz="3000" dirty="0"/>
              <a:t>. </a:t>
            </a:r>
            <a:r>
              <a:rPr lang="en-US" sz="3000" dirty="0" err="1"/>
              <a:t>Praesent</a:t>
            </a:r>
            <a:r>
              <a:rPr lang="en-US" sz="3000" dirty="0"/>
              <a:t> </a:t>
            </a:r>
            <a:r>
              <a:rPr lang="en-US" sz="3000" dirty="0" err="1"/>
              <a:t>congue</a:t>
            </a:r>
            <a:r>
              <a:rPr lang="en-US" sz="3000" dirty="0"/>
              <a:t> </a:t>
            </a:r>
            <a:r>
              <a:rPr lang="en-US" sz="3000" dirty="0" err="1"/>
              <a:t>urna</a:t>
            </a:r>
            <a:r>
              <a:rPr lang="en-US" sz="3000" dirty="0"/>
              <a:t> </a:t>
            </a:r>
            <a:r>
              <a:rPr lang="en-US" sz="3000" dirty="0" err="1"/>
              <a:t>vel</a:t>
            </a:r>
            <a:r>
              <a:rPr lang="en-US" sz="3000" dirty="0"/>
              <a:t> </a:t>
            </a:r>
            <a:r>
              <a:rPr lang="en-US" sz="3000" dirty="0" err="1"/>
              <a:t>pretium</a:t>
            </a:r>
            <a:r>
              <a:rPr lang="en-US" sz="3000" dirty="0"/>
              <a:t> </a:t>
            </a:r>
            <a:r>
              <a:rPr lang="en-US" sz="3000" dirty="0" err="1"/>
              <a:t>euismod</a:t>
            </a:r>
            <a:r>
              <a:rPr lang="en-US" sz="3000" dirty="0"/>
              <a:t>. Integer </a:t>
            </a:r>
            <a:r>
              <a:rPr lang="en-US" sz="3000" dirty="0" err="1"/>
              <a:t>bibendum</a:t>
            </a:r>
            <a:r>
              <a:rPr lang="en-US" sz="3000" dirty="0"/>
              <a:t> </a:t>
            </a:r>
            <a:r>
              <a:rPr lang="en-US" sz="3000" dirty="0" err="1"/>
              <a:t>dapibus</a:t>
            </a:r>
            <a:r>
              <a:rPr lang="en-US" sz="3000" dirty="0"/>
              <a:t> </a:t>
            </a:r>
            <a:r>
              <a:rPr lang="en-US" sz="3000" dirty="0" err="1"/>
              <a:t>tortor</a:t>
            </a:r>
            <a:r>
              <a:rPr lang="en-US" sz="3000" dirty="0"/>
              <a:t> a </a:t>
            </a:r>
            <a:r>
              <a:rPr lang="en-US" sz="3000" dirty="0" err="1"/>
              <a:t>viverra</a:t>
            </a:r>
            <a:r>
              <a:rPr lang="en-US" sz="3000" dirty="0"/>
              <a:t>. </a:t>
            </a:r>
            <a:r>
              <a:rPr lang="en-US" sz="3000" dirty="0" err="1"/>
              <a:t>Vestibulum</a:t>
            </a:r>
            <a:r>
              <a:rPr lang="en-US" sz="3000" dirty="0"/>
              <a:t> nisi quam, pharetra </a:t>
            </a:r>
            <a:r>
              <a:rPr lang="en-US" sz="3000" dirty="0" err="1"/>
              <a:t>ut</a:t>
            </a:r>
            <a:r>
              <a:rPr lang="en-US" sz="3000" dirty="0"/>
              <a:t> </a:t>
            </a:r>
            <a:r>
              <a:rPr lang="en-US" sz="3000" dirty="0" err="1"/>
              <a:t>diam</a:t>
            </a:r>
            <a:r>
              <a:rPr lang="en-US" sz="3000" dirty="0"/>
              <a:t> </a:t>
            </a:r>
            <a:r>
              <a:rPr lang="en-US" sz="3000" dirty="0" err="1"/>
              <a:t>egestas</a:t>
            </a:r>
            <a:r>
              <a:rPr lang="en-US" sz="3000" dirty="0"/>
              <a:t>, </a:t>
            </a:r>
            <a:r>
              <a:rPr lang="en-US" sz="3000" dirty="0" err="1"/>
              <a:t>consectetur</a:t>
            </a:r>
            <a:r>
              <a:rPr lang="en-US" sz="3000" dirty="0"/>
              <a:t> </a:t>
            </a:r>
            <a:r>
              <a:rPr lang="en-US" sz="3000" dirty="0" err="1"/>
              <a:t>posuere</a:t>
            </a:r>
            <a:r>
              <a:rPr lang="en-US" sz="3000" dirty="0"/>
              <a:t> </a:t>
            </a:r>
            <a:r>
              <a:rPr lang="en-US" sz="3000" dirty="0" err="1"/>
              <a:t>erat</a:t>
            </a:r>
            <a:r>
              <a:rPr lang="en-US" sz="3000" dirty="0"/>
              <a:t>. </a:t>
            </a:r>
            <a:r>
              <a:rPr lang="en-US" sz="3000" dirty="0" err="1"/>
              <a:t>Fusce</a:t>
            </a:r>
            <a:r>
              <a:rPr lang="en-US" sz="3000" dirty="0"/>
              <a:t> </a:t>
            </a:r>
            <a:r>
              <a:rPr lang="en-US" sz="3000" dirty="0" err="1"/>
              <a:t>eros</a:t>
            </a:r>
            <a:r>
              <a:rPr lang="en-US" sz="3000" dirty="0"/>
              <a:t> </a:t>
            </a:r>
            <a:r>
              <a:rPr lang="en-US" sz="3000" dirty="0" err="1"/>
              <a:t>elit</a:t>
            </a:r>
            <a:r>
              <a:rPr lang="en-US" sz="3000" dirty="0"/>
              <a:t>, </a:t>
            </a:r>
            <a:r>
              <a:rPr lang="en-US" sz="3000" dirty="0" err="1"/>
              <a:t>ullamcorper</a:t>
            </a:r>
            <a:r>
              <a:rPr lang="en-US" sz="3000" dirty="0"/>
              <a:t> id magna </a:t>
            </a:r>
            <a:r>
              <a:rPr lang="en-US" sz="3000" dirty="0" err="1"/>
              <a:t>eu</a:t>
            </a:r>
            <a:r>
              <a:rPr lang="en-US" sz="3000" dirty="0"/>
              <a:t>, </a:t>
            </a:r>
            <a:r>
              <a:rPr lang="en-US" sz="3000" dirty="0" err="1"/>
              <a:t>pretium</a:t>
            </a:r>
            <a:r>
              <a:rPr lang="en-US" sz="3000" dirty="0"/>
              <a:t> </a:t>
            </a:r>
            <a:r>
              <a:rPr lang="en-US" sz="3000" dirty="0" err="1"/>
              <a:t>venenatis</a:t>
            </a:r>
            <a:r>
              <a:rPr lang="en-US" sz="3000" dirty="0"/>
              <a:t> dolor. </a:t>
            </a:r>
            <a:r>
              <a:rPr lang="en-US" sz="3000" dirty="0" err="1"/>
              <a:t>Cras</a:t>
            </a:r>
            <a:r>
              <a:rPr lang="en-US" sz="3000" dirty="0"/>
              <a:t> </a:t>
            </a:r>
            <a:r>
              <a:rPr lang="en-US" sz="3000" dirty="0" err="1"/>
              <a:t>fermentum</a:t>
            </a:r>
            <a:r>
              <a:rPr lang="en-US" sz="3000" dirty="0"/>
              <a:t> nisi sit </a:t>
            </a:r>
            <a:r>
              <a:rPr lang="en-US" sz="3000" dirty="0" err="1"/>
              <a:t>amet</a:t>
            </a:r>
            <a:r>
              <a:rPr lang="en-US" sz="3000" dirty="0"/>
              <a:t> </a:t>
            </a:r>
            <a:r>
              <a:rPr lang="en-US" sz="3000" dirty="0" err="1"/>
              <a:t>vestibulum</a:t>
            </a:r>
            <a:r>
              <a:rPr lang="en-US" sz="3000" dirty="0"/>
              <a:t> </a:t>
            </a:r>
            <a:r>
              <a:rPr lang="en-US" sz="3000" dirty="0" err="1"/>
              <a:t>tincidunt</a:t>
            </a:r>
            <a:r>
              <a:rPr lang="en-US" sz="3000" dirty="0"/>
              <a:t>. Maecenas </a:t>
            </a:r>
            <a:r>
              <a:rPr lang="en-US" sz="3000" dirty="0" err="1"/>
              <a:t>feugiat</a:t>
            </a:r>
            <a:r>
              <a:rPr lang="en-US" sz="3000" dirty="0"/>
              <a:t> </a:t>
            </a:r>
            <a:r>
              <a:rPr lang="en-US" sz="3000" dirty="0" err="1"/>
              <a:t>eleifend</a:t>
            </a:r>
            <a:r>
              <a:rPr lang="en-US" sz="3000" dirty="0"/>
              <a:t> </a:t>
            </a:r>
            <a:r>
              <a:rPr lang="en-US" sz="3000" dirty="0" err="1"/>
              <a:t>tincidunt</a:t>
            </a:r>
            <a:r>
              <a:rPr lang="en-US" sz="3000" dirty="0"/>
              <a:t>.</a:t>
            </a:r>
          </a:p>
        </p:txBody>
      </p:sp>
      <p:sp>
        <p:nvSpPr>
          <p:cNvPr id="186" name="Shape 91"/>
          <p:cNvSpPr txBox="1">
            <a:spLocks/>
          </p:cNvSpPr>
          <p:nvPr/>
        </p:nvSpPr>
        <p:spPr>
          <a:xfrm flipH="1">
            <a:off x="762000" y="17145000"/>
            <a:ext cx="5334000" cy="762000"/>
          </a:xfrm>
          <a:prstGeom prst="rect">
            <a:avLst/>
          </a:prstGeom>
          <a:solidFill>
            <a:srgbClr val="1A1F51">
              <a:alpha val="78000"/>
            </a:srgbClr>
          </a:solidFill>
        </p:spPr>
        <p:txBody>
          <a:bodyPr vert="horz" lIns="304800" tIns="152400" rIns="304800" bIns="76200" rtlCol="0" anchor="t" anchorCtr="0">
            <a:noAutofit/>
          </a:bodyPr>
          <a:lstStyle>
            <a:lvl1pPr algn="r" defTabSz="3686861" rtl="0" eaLnBrk="1" latinLnBrk="0" hangingPunct="1">
              <a:lnSpc>
                <a:spcPct val="90000"/>
              </a:lnSpc>
              <a:spcBef>
                <a:spcPct val="0"/>
              </a:spcBef>
              <a:buNone/>
              <a:defRPr lang="en-US" sz="17700" kern="1200" dirty="0">
                <a:solidFill>
                  <a:schemeClr val="bg1"/>
                </a:solidFill>
                <a:latin typeface="Calibri Light" panose="020F0302020204030204" pitchFamily="34" charset="0"/>
                <a:ea typeface="+mj-ea"/>
                <a:cs typeface="+mj-cs"/>
              </a:defRPr>
            </a:lvl1pPr>
          </a:lstStyle>
          <a:p>
            <a:pPr algn="l">
              <a:spcBef>
                <a:spcPts val="0"/>
              </a:spcBef>
            </a:pPr>
            <a:r>
              <a:rPr lang="en-US" sz="3667" dirty="0"/>
              <a:t>Process Description</a:t>
            </a:r>
          </a:p>
        </p:txBody>
      </p:sp>
      <p:sp>
        <p:nvSpPr>
          <p:cNvPr id="189" name="Shape 91"/>
          <p:cNvSpPr txBox="1">
            <a:spLocks/>
          </p:cNvSpPr>
          <p:nvPr/>
        </p:nvSpPr>
        <p:spPr>
          <a:xfrm flipH="1">
            <a:off x="26860500" y="20955000"/>
            <a:ext cx="5334000" cy="762000"/>
          </a:xfrm>
          <a:prstGeom prst="rect">
            <a:avLst/>
          </a:prstGeom>
          <a:solidFill>
            <a:srgbClr val="1A1F51">
              <a:alpha val="78000"/>
            </a:srgbClr>
          </a:solidFill>
        </p:spPr>
        <p:txBody>
          <a:bodyPr vert="horz" lIns="304800" tIns="152400" rIns="304800" bIns="76200" rtlCol="0" anchor="t" anchorCtr="0">
            <a:noAutofit/>
          </a:bodyPr>
          <a:lstStyle>
            <a:lvl1pPr algn="r" defTabSz="3686861" rtl="0" eaLnBrk="1" latinLnBrk="0" hangingPunct="1">
              <a:lnSpc>
                <a:spcPct val="90000"/>
              </a:lnSpc>
              <a:spcBef>
                <a:spcPct val="0"/>
              </a:spcBef>
              <a:buNone/>
              <a:defRPr lang="en-US" sz="17700" kern="1200" dirty="0">
                <a:solidFill>
                  <a:schemeClr val="bg1"/>
                </a:solidFill>
                <a:latin typeface="Calibri Light" panose="020F0302020204030204" pitchFamily="34" charset="0"/>
                <a:ea typeface="+mj-ea"/>
                <a:cs typeface="+mj-cs"/>
              </a:defRPr>
            </a:lvl1pPr>
          </a:lstStyle>
          <a:p>
            <a:pPr algn="l">
              <a:spcBef>
                <a:spcPts val="0"/>
              </a:spcBef>
            </a:pPr>
            <a:r>
              <a:rPr lang="en-US" sz="3667" dirty="0"/>
              <a:t>Summary</a:t>
            </a:r>
          </a:p>
        </p:txBody>
      </p:sp>
      <p:sp>
        <p:nvSpPr>
          <p:cNvPr id="195" name="TextBox 194"/>
          <p:cNvSpPr txBox="1"/>
          <p:nvPr/>
        </p:nvSpPr>
        <p:spPr>
          <a:xfrm>
            <a:off x="26860500" y="25145999"/>
            <a:ext cx="8876868" cy="1905000"/>
          </a:xfrm>
          <a:prstGeom prst="rect">
            <a:avLst/>
          </a:prstGeom>
          <a:ln/>
        </p:spPr>
        <p:style>
          <a:lnRef idx="2">
            <a:schemeClr val="accent4"/>
          </a:lnRef>
          <a:fillRef idx="1">
            <a:schemeClr val="lt1"/>
          </a:fillRef>
          <a:effectRef idx="0">
            <a:schemeClr val="accent4"/>
          </a:effectRef>
          <a:fontRef idx="minor">
            <a:schemeClr val="dk1"/>
          </a:fontRef>
        </p:style>
        <p:txBody>
          <a:bodyPr wrap="square" lIns="381000" tIns="266700" rIns="381000" bIns="381000" rtlCol="0">
            <a:noAutofit/>
          </a:bodyPr>
          <a:lstStyle/>
          <a:p>
            <a:pPr>
              <a:lnSpc>
                <a:spcPts val="2667"/>
              </a:lnSpc>
            </a:pPr>
            <a:r>
              <a:rPr lang="en-US" sz="2000" i="1" dirty="0"/>
              <a:t>This work was performed in part at the Singh Center for Nanotechnology at the University of Pennsylvania, a member of the National Nanotechnology Coordinated Infrastructure (NNCI) network, which is supported by the National Science Foundation (Grant NNCI-1542153).</a:t>
            </a:r>
            <a:endParaRPr lang="en-US" sz="2000" dirty="0"/>
          </a:p>
        </p:txBody>
      </p:sp>
      <p:sp>
        <p:nvSpPr>
          <p:cNvPr id="200" name="Shape 91"/>
          <p:cNvSpPr txBox="1">
            <a:spLocks/>
          </p:cNvSpPr>
          <p:nvPr/>
        </p:nvSpPr>
        <p:spPr>
          <a:xfrm flipH="1">
            <a:off x="26860500" y="24384000"/>
            <a:ext cx="5334000" cy="762000"/>
          </a:xfrm>
          <a:prstGeom prst="rect">
            <a:avLst/>
          </a:prstGeom>
          <a:solidFill>
            <a:srgbClr val="1A1F51">
              <a:alpha val="78000"/>
            </a:srgbClr>
          </a:solidFill>
        </p:spPr>
        <p:txBody>
          <a:bodyPr vert="horz" lIns="304800" tIns="152400" rIns="304800" bIns="76200" rtlCol="0" anchor="t" anchorCtr="0">
            <a:noAutofit/>
          </a:bodyPr>
          <a:lstStyle>
            <a:lvl1pPr algn="r" defTabSz="3686861" rtl="0" eaLnBrk="1" latinLnBrk="0" hangingPunct="1">
              <a:lnSpc>
                <a:spcPct val="90000"/>
              </a:lnSpc>
              <a:spcBef>
                <a:spcPct val="0"/>
              </a:spcBef>
              <a:buNone/>
              <a:defRPr lang="en-US" sz="17700" kern="1200" dirty="0">
                <a:solidFill>
                  <a:schemeClr val="bg1"/>
                </a:solidFill>
                <a:latin typeface="Calibri Light" panose="020F0302020204030204" pitchFamily="34" charset="0"/>
                <a:ea typeface="+mj-ea"/>
                <a:cs typeface="+mj-cs"/>
              </a:defRPr>
            </a:lvl1pPr>
          </a:lstStyle>
          <a:p>
            <a:pPr algn="l">
              <a:spcBef>
                <a:spcPts val="0"/>
              </a:spcBef>
            </a:pPr>
            <a:r>
              <a:rPr lang="en-US" sz="3667" dirty="0"/>
              <a:t>Acknowledgements</a:t>
            </a:r>
          </a:p>
        </p:txBody>
      </p:sp>
    </p:spTree>
  </p:cSld>
  <p:clrMapOvr>
    <a:masterClrMapping/>
  </p:clrMapOvr>
  <p:transition spd="slow">
    <p:fade/>
  </p:transition>
</p:sld>
</file>

<file path=ppt/theme/theme1.xml><?xml version="1.0" encoding="utf-8"?>
<a:theme xmlns:a="http://schemas.openxmlformats.org/drawingml/2006/main" name="QNF">
  <a:themeElements>
    <a:clrScheme name="Custom 5">
      <a:dk1>
        <a:srgbClr val="44464B"/>
      </a:dk1>
      <a:lt1>
        <a:srgbClr val="FFFFFF"/>
      </a:lt1>
      <a:dk2>
        <a:srgbClr val="6C6F76"/>
      </a:dk2>
      <a:lt2>
        <a:srgbClr val="CFD0D2"/>
      </a:lt2>
      <a:accent1>
        <a:srgbClr val="FF9800"/>
      </a:accent1>
      <a:accent2>
        <a:srgbClr val="AC3C00"/>
      </a:accent2>
      <a:accent3>
        <a:srgbClr val="82AFD3"/>
      </a:accent3>
      <a:accent4>
        <a:srgbClr val="011F5B"/>
      </a:accent4>
      <a:accent5>
        <a:srgbClr val="D8D9DC"/>
      </a:accent5>
      <a:accent6>
        <a:srgbClr val="B2B4B9"/>
      </a:accent6>
      <a:hlink>
        <a:srgbClr val="011F5B"/>
      </a:hlink>
      <a:folHlink>
        <a:srgbClr val="011F5B"/>
      </a:folHlink>
    </a:clrScheme>
    <a:fontScheme name="Custom 1">
      <a:majorFont>
        <a:latin typeface="Perpetua"/>
        <a:ea typeface=""/>
        <a:cs typeface=""/>
      </a:majorFont>
      <a:minorFont>
        <a:latin typeface="Calibri"/>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QNF" id="{75CC0CB2-49FA-42B4-B236-26FFCCBBAB0B}" vid="{7E3B4389-D977-4B95-B18B-C82C911C6E09}"/>
    </a:ext>
  </a:ext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1694</TotalTime>
  <Words>625</Words>
  <Application>Microsoft Macintosh PowerPoint</Application>
  <PresentationFormat>Custom</PresentationFormat>
  <Paragraphs>47</Paragraphs>
  <Slides>1</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vt:i4>
      </vt:variant>
    </vt:vector>
  </HeadingPairs>
  <TitlesOfParts>
    <vt:vector size="7" baseType="lpstr">
      <vt:lpstr>Perpetua</vt:lpstr>
      <vt:lpstr>Times</vt:lpstr>
      <vt:lpstr>Calibri</vt:lpstr>
      <vt:lpstr>Arial</vt:lpstr>
      <vt:lpstr>Calibri Light</vt:lpstr>
      <vt:lpstr>QNF</vt:lpstr>
      <vt:lpstr>Optimal Resolution of Two-Photon 3D Lithography: A Voxel Study Christian Franco, Rochester Institute of Technology Mohsen Azadi, Gerald Lopez – Singh Center for Nanotechnology, University of Pennsylvania, 3205 Walnut Street, Philadelphia, PA 19104 </vt:lpstr>
    </vt:vector>
  </TitlesOfParts>
  <LinksUpToDate>false</LinksUpToDate>
  <SharedDoc>false</SharedDoc>
  <HyperlinksChanged>false</HyperlinksChanged>
  <AppVersion>16.0014</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Writing Order Optimization in BEAMER v5.2</dc:title>
  <dc:creator>Steven Wood</dc:creator>
  <cp:lastModifiedBy>Watson, George P</cp:lastModifiedBy>
  <cp:revision>98</cp:revision>
  <dcterms:modified xsi:type="dcterms:W3CDTF">2018-10-04T17:36:19Z</dcterms:modified>
</cp:coreProperties>
</file>